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7" r:id="rId1"/>
    <p:sldMasterId id="2147483758" r:id="rId2"/>
    <p:sldMasterId id="2147483759" r:id="rId3"/>
    <p:sldMasterId id="2147483760" r:id="rId4"/>
  </p:sldMasterIdLst>
  <p:notesMasterIdLst>
    <p:notesMasterId r:id="rId21"/>
  </p:notesMasterIdLst>
  <p:sldIdLst>
    <p:sldId id="256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nstantia" panose="02030602050306030303" pitchFamily="18" charset="0"/>
      <p:regular r:id="rId28"/>
      <p:bold r:id="rId29"/>
      <p:italic r:id="rId30"/>
      <p:boldItalic r:id="rId31"/>
    </p:embeddedFont>
    <p:embeddedFont>
      <p:font typeface="Corbel" panose="020B0503020204020204" pitchFamily="34" charset="0"/>
      <p:regular r:id="rId32"/>
      <p:bold r:id="rId33"/>
      <p:italic r:id="rId34"/>
      <p:boldItalic r:id="rId35"/>
    </p:embeddedFont>
    <p:embeddedFont>
      <p:font typeface="Gill Sans" panose="02010600030101010101" charset="0"/>
      <p:regular r:id="rId36"/>
      <p:bold r:id="rId37"/>
    </p:embeddedFont>
    <p:embeddedFont>
      <p:font typeface="Lato" panose="02010600030101010101" charset="0"/>
      <p:regular r:id="rId38"/>
      <p:bold r:id="rId39"/>
      <p:italic r:id="rId40"/>
      <p:boldItalic r:id="rId41"/>
    </p:embeddedFont>
    <p:embeddedFont>
      <p:font typeface="Lato Light" panose="02010600030101010101" charset="0"/>
      <p:regular r:id="rId42"/>
      <p:bold r:id="rId43"/>
      <p:italic r:id="rId44"/>
      <p:boldItalic r:id="rId45"/>
    </p:embeddedFont>
    <p:embeddedFont>
      <p:font typeface="Open Sans" panose="02010600030101010101" charset="0"/>
      <p:regular r:id="rId46"/>
      <p:bold r:id="rId47"/>
      <p:italic r:id="rId48"/>
      <p:boldItalic r:id="rId49"/>
    </p:embeddedFont>
    <p:embeddedFont>
      <p:font typeface="Open Sans Light" panose="02010600030101010101" charset="0"/>
      <p:regular r:id="rId50"/>
      <p:bold r:id="rId51"/>
      <p:italic r:id="rId52"/>
      <p:boldItalic r:id="rId53"/>
    </p:embeddedFont>
    <p:embeddedFont>
      <p:font typeface="Raleway Light" panose="02010600030101010101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65">
          <p15:clr>
            <a:srgbClr val="A4A3A4"/>
          </p15:clr>
        </p15:guide>
        <p15:guide id="2" pos="3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>
        <p:guide orient="horz" pos="1665"/>
        <p:guide pos="30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font" Target="fonts/font34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8.fntdata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font" Target="fonts/font32.fntdata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openxmlformats.org/officeDocument/2006/relationships/font" Target="fonts/font35.fntdata"/><Relationship Id="rId8" Type="http://schemas.openxmlformats.org/officeDocument/2006/relationships/slide" Target="slides/slide4.xml"/><Relationship Id="rId51" Type="http://schemas.openxmlformats.org/officeDocument/2006/relationships/font" Target="fonts/font3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20.fntdata"/><Relationship Id="rId54" Type="http://schemas.openxmlformats.org/officeDocument/2006/relationships/font" Target="fonts/font3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57" Type="http://schemas.openxmlformats.org/officeDocument/2006/relationships/font" Target="fonts/font36.fntdata"/><Relationship Id="rId10" Type="http://schemas.openxmlformats.org/officeDocument/2006/relationships/slide" Target="slides/slide6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font" Target="fonts/font31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5" name="Google Shape;112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</a:t>
            </a:r>
            <a:endParaRPr/>
          </a:p>
        </p:txBody>
      </p:sp>
      <p:sp>
        <p:nvSpPr>
          <p:cNvPr id="1126" name="Google Shape;112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3" name="Google Shape;114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</a:t>
            </a:r>
            <a:endParaRPr/>
          </a:p>
        </p:txBody>
      </p:sp>
      <p:sp>
        <p:nvSpPr>
          <p:cNvPr id="1144" name="Google Shape;114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5" name="Google Shape;116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Security, triggers, 2 in detail</a:t>
            </a:r>
            <a:endParaRPr/>
          </a:p>
        </p:txBody>
      </p:sp>
      <p:sp>
        <p:nvSpPr>
          <p:cNvPr id="1166" name="Google Shape;1166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0" name="Google Shape;122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procedures</a:t>
            </a:r>
            <a:endParaRPr/>
          </a:p>
        </p:txBody>
      </p:sp>
      <p:sp>
        <p:nvSpPr>
          <p:cNvPr id="1221" name="Google Shape;122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483cf8f30e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1" name="Google Shape;1241;g483cf8f30e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procedures</a:t>
            </a:r>
            <a:endParaRPr/>
          </a:p>
        </p:txBody>
      </p:sp>
      <p:sp>
        <p:nvSpPr>
          <p:cNvPr id="1242" name="Google Shape;1242;g483cf8f30e_2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4841d09a2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g4841d09a2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Objective, many entity in the database, overview</a:t>
            </a:r>
            <a:endParaRPr/>
          </a:p>
        </p:txBody>
      </p:sp>
      <p:sp>
        <p:nvSpPr>
          <p:cNvPr id="603" name="Google Shape;6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8" name="Google Shape;6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Categorize 17 strong entities</a:t>
            </a:r>
            <a:endParaRPr/>
          </a:p>
        </p:txBody>
      </p:sp>
      <p:sp>
        <p:nvSpPr>
          <p:cNvPr id="619" name="Google Shape;61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2" name="Google Shape;7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 management security features</a:t>
            </a:r>
            <a:endParaRPr/>
          </a:p>
        </p:txBody>
      </p:sp>
      <p:sp>
        <p:nvSpPr>
          <p:cNvPr id="783" name="Google Shape;78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1" name="Google Shape;81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views</a:t>
            </a:r>
            <a:endParaRPr/>
          </a:p>
        </p:txBody>
      </p:sp>
      <p:sp>
        <p:nvSpPr>
          <p:cNvPr id="812" name="Google Shape;81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4" name="Google Shape;84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accounting</a:t>
            </a:r>
            <a:endParaRPr dirty="0"/>
          </a:p>
        </p:txBody>
      </p:sp>
      <p:sp>
        <p:nvSpPr>
          <p:cNvPr id="845" name="Google Shape;84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 descr="C:\Documents and Settings\hyz\桌面\3_01.gi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78581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0" y="5036350"/>
            <a:ext cx="9144000" cy="107156"/>
          </a:xfrm>
          <a:prstGeom prst="rect">
            <a:avLst/>
          </a:prstGeom>
          <a:solidFill>
            <a:srgbClr val="002060">
              <a:alpha val="80000"/>
            </a:srgbClr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7429500" y="5036350"/>
            <a:ext cx="1714500" cy="107156"/>
          </a:xfrm>
          <a:prstGeom prst="rect">
            <a:avLst/>
          </a:prstGeom>
          <a:solidFill>
            <a:srgbClr val="920B08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685800" y="1597828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20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 b="1">
                <a:solidFill>
                  <a:srgbClr val="3F3F3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124200" y="4767270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6553200" y="476727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0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dt" idx="10"/>
          </p:nvPr>
        </p:nvSpPr>
        <p:spPr>
          <a:xfrm>
            <a:off x="457200" y="476727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ftr" idx="11"/>
          </p:nvPr>
        </p:nvSpPr>
        <p:spPr>
          <a:xfrm>
            <a:off x="3124200" y="4767270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6553200" y="476727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ftfolio-1">
  <p:cSld name="porftfolio-1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06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106"/>
          <p:cNvSpPr txBox="1"/>
          <p:nvPr/>
        </p:nvSpPr>
        <p:spPr>
          <a:xfrm>
            <a:off x="8661770" y="227651"/>
            <a:ext cx="316379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sz="105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40" name="Google Shape;540;p106"/>
          <p:cNvSpPr>
            <a:spLocks noGrp="1"/>
          </p:cNvSpPr>
          <p:nvPr>
            <p:ph type="pic" idx="2"/>
          </p:nvPr>
        </p:nvSpPr>
        <p:spPr>
          <a:xfrm>
            <a:off x="3375422" y="1334692"/>
            <a:ext cx="2395537" cy="170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106"/>
          <p:cNvSpPr>
            <a:spLocks noGrp="1"/>
          </p:cNvSpPr>
          <p:nvPr>
            <p:ph type="pic" idx="3"/>
          </p:nvPr>
        </p:nvSpPr>
        <p:spPr>
          <a:xfrm>
            <a:off x="5856685" y="1334692"/>
            <a:ext cx="2412206" cy="170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106"/>
          <p:cNvSpPr>
            <a:spLocks noGrp="1"/>
          </p:cNvSpPr>
          <p:nvPr>
            <p:ph type="pic" idx="4"/>
          </p:nvPr>
        </p:nvSpPr>
        <p:spPr>
          <a:xfrm>
            <a:off x="907582" y="1346601"/>
            <a:ext cx="2401166" cy="168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-2">
  <p:cSld name="Portfolio-2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07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107"/>
          <p:cNvSpPr txBox="1"/>
          <p:nvPr/>
        </p:nvSpPr>
        <p:spPr>
          <a:xfrm>
            <a:off x="8661770" y="227651"/>
            <a:ext cx="316379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sz="105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46" name="Google Shape;546;p107"/>
          <p:cNvSpPr>
            <a:spLocks noGrp="1"/>
          </p:cNvSpPr>
          <p:nvPr>
            <p:ph type="pic" idx="2"/>
          </p:nvPr>
        </p:nvSpPr>
        <p:spPr>
          <a:xfrm>
            <a:off x="2839243" y="1219050"/>
            <a:ext cx="1738058" cy="1736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1575"/>
              <a:buFont typeface="Arial"/>
              <a:buNone/>
              <a:defRPr sz="1575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7" name="Google Shape;547;p107"/>
          <p:cNvSpPr>
            <a:spLocks noGrp="1"/>
          </p:cNvSpPr>
          <p:nvPr>
            <p:ph type="pic" idx="3"/>
          </p:nvPr>
        </p:nvSpPr>
        <p:spPr>
          <a:xfrm>
            <a:off x="4627289" y="1210695"/>
            <a:ext cx="3521375" cy="347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1575"/>
              <a:buFont typeface="Arial"/>
              <a:buNone/>
              <a:defRPr sz="1575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107"/>
          <p:cNvSpPr>
            <a:spLocks noGrp="1"/>
          </p:cNvSpPr>
          <p:nvPr>
            <p:ph type="pic" idx="4"/>
          </p:nvPr>
        </p:nvSpPr>
        <p:spPr>
          <a:xfrm>
            <a:off x="1048269" y="2949950"/>
            <a:ext cx="1738058" cy="1736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1575"/>
              <a:buFont typeface="Arial"/>
              <a:buNone/>
              <a:defRPr sz="1575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-3">
  <p:cSld name="Portfolio-3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08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108"/>
          <p:cNvSpPr txBox="1"/>
          <p:nvPr/>
        </p:nvSpPr>
        <p:spPr>
          <a:xfrm>
            <a:off x="8661770" y="227651"/>
            <a:ext cx="316379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sz="105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52" name="Google Shape;552;p108"/>
          <p:cNvSpPr>
            <a:spLocks noGrp="1"/>
          </p:cNvSpPr>
          <p:nvPr>
            <p:ph type="pic" idx="2"/>
          </p:nvPr>
        </p:nvSpPr>
        <p:spPr>
          <a:xfrm>
            <a:off x="1066412" y="1235760"/>
            <a:ext cx="1738058" cy="173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1575"/>
              <a:buFont typeface="Arial"/>
              <a:buNone/>
              <a:defRPr sz="1575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108"/>
          <p:cNvSpPr>
            <a:spLocks noGrp="1"/>
          </p:cNvSpPr>
          <p:nvPr>
            <p:ph type="pic" idx="3"/>
          </p:nvPr>
        </p:nvSpPr>
        <p:spPr>
          <a:xfrm>
            <a:off x="4584860" y="1235760"/>
            <a:ext cx="1738058" cy="173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1575"/>
              <a:buFont typeface="Arial"/>
              <a:buNone/>
              <a:defRPr sz="1575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108"/>
          <p:cNvSpPr>
            <a:spLocks noGrp="1"/>
          </p:cNvSpPr>
          <p:nvPr>
            <p:ph type="pic" idx="4"/>
          </p:nvPr>
        </p:nvSpPr>
        <p:spPr>
          <a:xfrm>
            <a:off x="1066412" y="2971116"/>
            <a:ext cx="1738058" cy="173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1575"/>
              <a:buFont typeface="Arial"/>
              <a:buNone/>
              <a:defRPr sz="1575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108"/>
          <p:cNvSpPr>
            <a:spLocks noGrp="1"/>
          </p:cNvSpPr>
          <p:nvPr>
            <p:ph type="pic" idx="5"/>
          </p:nvPr>
        </p:nvSpPr>
        <p:spPr>
          <a:xfrm>
            <a:off x="4584860" y="2971116"/>
            <a:ext cx="1738058" cy="173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1575"/>
              <a:buFont typeface="Arial"/>
              <a:buNone/>
              <a:defRPr sz="1575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-4">
  <p:cSld name="Portfolio-4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09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109"/>
          <p:cNvSpPr txBox="1"/>
          <p:nvPr/>
        </p:nvSpPr>
        <p:spPr>
          <a:xfrm>
            <a:off x="8661770" y="227651"/>
            <a:ext cx="316379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sz="105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59" name="Google Shape;559;p109"/>
          <p:cNvSpPr>
            <a:spLocks noGrp="1"/>
          </p:cNvSpPr>
          <p:nvPr>
            <p:ph type="pic" idx="2"/>
          </p:nvPr>
        </p:nvSpPr>
        <p:spPr>
          <a:xfrm>
            <a:off x="940045" y="1074826"/>
            <a:ext cx="1796796" cy="179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109"/>
          <p:cNvSpPr>
            <a:spLocks noGrp="1"/>
          </p:cNvSpPr>
          <p:nvPr>
            <p:ph type="pic" idx="3"/>
          </p:nvPr>
        </p:nvSpPr>
        <p:spPr>
          <a:xfrm>
            <a:off x="2741604" y="1070710"/>
            <a:ext cx="1796796" cy="179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109"/>
          <p:cNvSpPr>
            <a:spLocks noGrp="1"/>
          </p:cNvSpPr>
          <p:nvPr>
            <p:ph type="pic" idx="4"/>
          </p:nvPr>
        </p:nvSpPr>
        <p:spPr>
          <a:xfrm>
            <a:off x="4543162" y="1070710"/>
            <a:ext cx="1796796" cy="179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109"/>
          <p:cNvSpPr>
            <a:spLocks noGrp="1"/>
          </p:cNvSpPr>
          <p:nvPr>
            <p:ph type="pic" idx="5"/>
          </p:nvPr>
        </p:nvSpPr>
        <p:spPr>
          <a:xfrm>
            <a:off x="6344721" y="1070710"/>
            <a:ext cx="1796796" cy="179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109"/>
          <p:cNvSpPr>
            <a:spLocks noGrp="1"/>
          </p:cNvSpPr>
          <p:nvPr>
            <p:ph type="pic" idx="6"/>
          </p:nvPr>
        </p:nvSpPr>
        <p:spPr>
          <a:xfrm>
            <a:off x="940045" y="2875292"/>
            <a:ext cx="1796796" cy="179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109"/>
          <p:cNvSpPr>
            <a:spLocks noGrp="1"/>
          </p:cNvSpPr>
          <p:nvPr>
            <p:ph type="pic" idx="7"/>
          </p:nvPr>
        </p:nvSpPr>
        <p:spPr>
          <a:xfrm>
            <a:off x="2741604" y="2879833"/>
            <a:ext cx="1796796" cy="179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109"/>
          <p:cNvSpPr>
            <a:spLocks noGrp="1"/>
          </p:cNvSpPr>
          <p:nvPr>
            <p:ph type="pic" idx="8"/>
          </p:nvPr>
        </p:nvSpPr>
        <p:spPr>
          <a:xfrm>
            <a:off x="4543162" y="2879833"/>
            <a:ext cx="1796796" cy="179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109"/>
          <p:cNvSpPr>
            <a:spLocks noGrp="1"/>
          </p:cNvSpPr>
          <p:nvPr>
            <p:ph type="pic" idx="9"/>
          </p:nvPr>
        </p:nvSpPr>
        <p:spPr>
          <a:xfrm>
            <a:off x="6344721" y="2879833"/>
            <a:ext cx="1796796" cy="179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-5">
  <p:cSld name="Portfolio-5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10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10"/>
          <p:cNvSpPr txBox="1"/>
          <p:nvPr/>
        </p:nvSpPr>
        <p:spPr>
          <a:xfrm>
            <a:off x="8661770" y="227651"/>
            <a:ext cx="316379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sz="105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70" name="Google Shape;570;p110"/>
          <p:cNvSpPr>
            <a:spLocks noGrp="1"/>
          </p:cNvSpPr>
          <p:nvPr>
            <p:ph type="pic" idx="2"/>
          </p:nvPr>
        </p:nvSpPr>
        <p:spPr>
          <a:xfrm>
            <a:off x="1358687" y="1292674"/>
            <a:ext cx="1768475" cy="176688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110"/>
          <p:cNvSpPr>
            <a:spLocks noGrp="1"/>
          </p:cNvSpPr>
          <p:nvPr>
            <p:ph type="pic" idx="3"/>
          </p:nvPr>
        </p:nvSpPr>
        <p:spPr>
          <a:xfrm>
            <a:off x="3686552" y="1292674"/>
            <a:ext cx="1768475" cy="176688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110"/>
          <p:cNvSpPr>
            <a:spLocks noGrp="1"/>
          </p:cNvSpPr>
          <p:nvPr>
            <p:ph type="pic" idx="4"/>
          </p:nvPr>
        </p:nvSpPr>
        <p:spPr>
          <a:xfrm>
            <a:off x="6014417" y="1292674"/>
            <a:ext cx="1768475" cy="176688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110"/>
          <p:cNvSpPr>
            <a:spLocks noGrp="1"/>
          </p:cNvSpPr>
          <p:nvPr>
            <p:ph type="pic" idx="5"/>
          </p:nvPr>
        </p:nvSpPr>
        <p:spPr>
          <a:xfrm>
            <a:off x="2556116" y="2877151"/>
            <a:ext cx="1768475" cy="176688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110"/>
          <p:cNvSpPr>
            <a:spLocks noGrp="1"/>
          </p:cNvSpPr>
          <p:nvPr>
            <p:ph type="pic" idx="6"/>
          </p:nvPr>
        </p:nvSpPr>
        <p:spPr>
          <a:xfrm>
            <a:off x="4883981" y="2877151"/>
            <a:ext cx="1768475" cy="176688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-6">
  <p:cSld name="portfolio-6"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11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111"/>
          <p:cNvSpPr txBox="1"/>
          <p:nvPr/>
        </p:nvSpPr>
        <p:spPr>
          <a:xfrm>
            <a:off x="8661770" y="227651"/>
            <a:ext cx="316379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sz="105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78" name="Google Shape;578;p111"/>
          <p:cNvSpPr>
            <a:spLocks noGrp="1"/>
          </p:cNvSpPr>
          <p:nvPr>
            <p:ph type="pic" idx="2"/>
          </p:nvPr>
        </p:nvSpPr>
        <p:spPr>
          <a:xfrm>
            <a:off x="5119737" y="1420087"/>
            <a:ext cx="1610565" cy="268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111"/>
          <p:cNvSpPr>
            <a:spLocks noGrp="1"/>
          </p:cNvSpPr>
          <p:nvPr>
            <p:ph type="pic" idx="3"/>
          </p:nvPr>
        </p:nvSpPr>
        <p:spPr>
          <a:xfrm>
            <a:off x="3439902" y="1420087"/>
            <a:ext cx="1610565" cy="268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111"/>
          <p:cNvSpPr>
            <a:spLocks noGrp="1"/>
          </p:cNvSpPr>
          <p:nvPr>
            <p:ph type="pic" idx="4"/>
          </p:nvPr>
        </p:nvSpPr>
        <p:spPr>
          <a:xfrm>
            <a:off x="6799572" y="1420087"/>
            <a:ext cx="1610565" cy="268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-7">
  <p:cSld name="portfolio-7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12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112"/>
          <p:cNvSpPr txBox="1"/>
          <p:nvPr/>
        </p:nvSpPr>
        <p:spPr>
          <a:xfrm>
            <a:off x="8661770" y="227651"/>
            <a:ext cx="316379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sz="105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84" name="Google Shape;584;p112"/>
          <p:cNvSpPr>
            <a:spLocks noGrp="1"/>
          </p:cNvSpPr>
          <p:nvPr>
            <p:ph type="pic" idx="2"/>
          </p:nvPr>
        </p:nvSpPr>
        <p:spPr>
          <a:xfrm>
            <a:off x="628330" y="1830521"/>
            <a:ext cx="3048509" cy="286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112"/>
          <p:cNvSpPr>
            <a:spLocks noGrp="1"/>
          </p:cNvSpPr>
          <p:nvPr>
            <p:ph type="pic" idx="3"/>
          </p:nvPr>
        </p:nvSpPr>
        <p:spPr>
          <a:xfrm>
            <a:off x="3673632" y="3264760"/>
            <a:ext cx="1608361" cy="1434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112"/>
          <p:cNvSpPr>
            <a:spLocks noGrp="1"/>
          </p:cNvSpPr>
          <p:nvPr>
            <p:ph type="pic" idx="4"/>
          </p:nvPr>
        </p:nvSpPr>
        <p:spPr>
          <a:xfrm>
            <a:off x="5274832" y="3264760"/>
            <a:ext cx="1608361" cy="1434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112"/>
          <p:cNvSpPr>
            <a:spLocks noGrp="1"/>
          </p:cNvSpPr>
          <p:nvPr>
            <p:ph type="pic" idx="5"/>
          </p:nvPr>
        </p:nvSpPr>
        <p:spPr>
          <a:xfrm>
            <a:off x="6871328" y="3264760"/>
            <a:ext cx="1608361" cy="1434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Objectives 2">
  <p:cSld name="Our Objectives 2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13"/>
          <p:cNvSpPr>
            <a:spLocks noGrp="1"/>
          </p:cNvSpPr>
          <p:nvPr>
            <p:ph type="pic" idx="2"/>
          </p:nvPr>
        </p:nvSpPr>
        <p:spPr>
          <a:xfrm>
            <a:off x="0" y="0"/>
            <a:ext cx="446564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113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113"/>
          <p:cNvSpPr txBox="1"/>
          <p:nvPr/>
        </p:nvSpPr>
        <p:spPr>
          <a:xfrm>
            <a:off x="8661770" y="227651"/>
            <a:ext cx="316379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sz="105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垂直排列标题与文本" type="vertTitleAndTx">
  <p:cSld name="VERTICAL_TITLE_AND_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dt" idx="10"/>
          </p:nvPr>
        </p:nvSpPr>
        <p:spPr>
          <a:xfrm>
            <a:off x="457200" y="476727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ftr" idx="11"/>
          </p:nvPr>
        </p:nvSpPr>
        <p:spPr>
          <a:xfrm>
            <a:off x="3124200" y="4767270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6553200" y="476727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dt" idx="10"/>
          </p:nvPr>
        </p:nvSpPr>
        <p:spPr>
          <a:xfrm>
            <a:off x="381000" y="4686300"/>
            <a:ext cx="2209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ftr" idx="11"/>
          </p:nvPr>
        </p:nvSpPr>
        <p:spPr>
          <a:xfrm>
            <a:off x="3124200" y="4767270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6553200" y="476727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2743200" y="63500"/>
            <a:ext cx="60960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Mission_2">
  <p:cSld name="3_Mission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>
            <a:spLocks noGrp="1"/>
          </p:cNvSpPr>
          <p:nvPr>
            <p:ph type="pic" idx="2"/>
          </p:nvPr>
        </p:nvSpPr>
        <p:spPr>
          <a:xfrm>
            <a:off x="0" y="1494935"/>
            <a:ext cx="3043753" cy="1976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03" name="Google Shape;103;p15"/>
          <p:cNvSpPr>
            <a:spLocks noGrp="1"/>
          </p:cNvSpPr>
          <p:nvPr>
            <p:ph type="pic" idx="3"/>
          </p:nvPr>
        </p:nvSpPr>
        <p:spPr>
          <a:xfrm>
            <a:off x="6087504" y="1494935"/>
            <a:ext cx="3044450" cy="1976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ster Slide 1">
  <p:cSld name="Master Slide 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ule overview">
  <p:cSld name="schedule overview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>
            <a:spLocks noGrp="1"/>
          </p:cNvSpPr>
          <p:nvPr>
            <p:ph type="pic" idx="2"/>
          </p:nvPr>
        </p:nvSpPr>
        <p:spPr>
          <a:xfrm>
            <a:off x="-1191" y="1278305"/>
            <a:ext cx="9144000" cy="301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1575"/>
              <a:buFont typeface="Arial"/>
              <a:buNone/>
              <a:defRPr sz="157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ig_Picture_place-holder">
  <p:cSld name="1_Big_Picture_place-hold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>
            <a:spLocks noGrp="1"/>
          </p:cNvSpPr>
          <p:nvPr>
            <p:ph type="pic" idx="2"/>
          </p:nvPr>
        </p:nvSpPr>
        <p:spPr>
          <a:xfrm>
            <a:off x="0" y="0"/>
            <a:ext cx="9152357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_clients">
  <p:cSld name="Sta_clien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>
            <a:spLocks noGrp="1"/>
          </p:cNvSpPr>
          <p:nvPr>
            <p:ph type="pic" idx="2"/>
          </p:nvPr>
        </p:nvSpPr>
        <p:spPr>
          <a:xfrm>
            <a:off x="-2" y="0"/>
            <a:ext cx="9144002" cy="371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-Company">
  <p:cSld name="Start-Compan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 descr="C:\Documents and Settings\hyz\桌面\3_01.gi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78581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 flipH="1">
            <a:off x="0" y="1194"/>
            <a:ext cx="9144000" cy="5953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" name="Google Shape;25;p3"/>
          <p:cNvSpPr/>
          <p:nvPr/>
        </p:nvSpPr>
        <p:spPr>
          <a:xfrm flipH="1">
            <a:off x="1357313" y="3"/>
            <a:ext cx="7786687" cy="53579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0" y="5036350"/>
            <a:ext cx="9144000" cy="107156"/>
          </a:xfrm>
          <a:prstGeom prst="rect">
            <a:avLst/>
          </a:prstGeom>
          <a:solidFill>
            <a:srgbClr val="002060">
              <a:alpha val="80000"/>
            </a:srgbClr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357158" y="87357"/>
            <a:ext cx="8358246" cy="795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rgbClr val="0020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457200" y="1125133"/>
            <a:ext cx="8229600" cy="34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3200"/>
              <a:buChar char="•"/>
              <a:defRPr>
                <a:solidFill>
                  <a:srgbClr val="262626"/>
                </a:solidFill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262626"/>
              </a:buClr>
              <a:buSzPts val="2800"/>
              <a:buChar char="–"/>
              <a:defRPr>
                <a:solidFill>
                  <a:srgbClr val="262626"/>
                </a:solidFill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  <a:defRPr>
                <a:solidFill>
                  <a:srgbClr val="262626"/>
                </a:solidFill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–"/>
              <a:defRPr>
                <a:solidFill>
                  <a:srgbClr val="262626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Char char="»"/>
              <a:defRPr>
                <a:solidFill>
                  <a:srgbClr val="262626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dt" idx="10"/>
          </p:nvPr>
        </p:nvSpPr>
        <p:spPr>
          <a:xfrm>
            <a:off x="457200" y="476727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ftr" idx="11"/>
          </p:nvPr>
        </p:nvSpPr>
        <p:spPr>
          <a:xfrm>
            <a:off x="3124200" y="4767270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ldNum" idx="12"/>
          </p:nvPr>
        </p:nvSpPr>
        <p:spPr>
          <a:xfrm>
            <a:off x="6553200" y="476727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" name="Google Shape;32;p3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8839" y="71524"/>
            <a:ext cx="1880939" cy="514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Placeholder">
  <p:cSld name="Big Image Placeholder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>
            <a:spLocks noGrp="1"/>
          </p:cNvSpPr>
          <p:nvPr>
            <p:ph type="pic" idx="2"/>
          </p:nvPr>
        </p:nvSpPr>
        <p:spPr>
          <a:xfrm>
            <a:off x="-1191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1575"/>
              <a:buFont typeface="Arial"/>
              <a:buNone/>
              <a:defRPr sz="157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aptop Project">
  <p:cSld name="1_Laptop Projec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>
            <a:spLocks noGrp="1"/>
          </p:cNvSpPr>
          <p:nvPr>
            <p:ph type="pic" idx="2"/>
          </p:nvPr>
        </p:nvSpPr>
        <p:spPr>
          <a:xfrm>
            <a:off x="5463418" y="1875918"/>
            <a:ext cx="2512311" cy="156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A8BC"/>
              </a:buClr>
              <a:buSzPts val="750"/>
              <a:buFont typeface="Arial"/>
              <a:buNone/>
              <a:defRPr sz="750" b="0" i="0" u="none" strike="noStrike" cap="none">
                <a:solidFill>
                  <a:srgbClr val="98A8BC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4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Clients">
  <p:cSld name="Our Client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>
            <a:spLocks noGrp="1"/>
          </p:cNvSpPr>
          <p:nvPr>
            <p:ph type="pic" idx="2"/>
          </p:nvPr>
        </p:nvSpPr>
        <p:spPr>
          <a:xfrm>
            <a:off x="8659" y="1646743"/>
            <a:ext cx="9144000" cy="1593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5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5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 Design 01">
  <p:cSld name="App Design 0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>
            <a:spLocks noGrp="1"/>
          </p:cNvSpPr>
          <p:nvPr>
            <p:ph type="pic" idx="2"/>
          </p:nvPr>
        </p:nvSpPr>
        <p:spPr>
          <a:xfrm>
            <a:off x="3227939" y="1917898"/>
            <a:ext cx="708653" cy="192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525"/>
              <a:buFont typeface="Arial"/>
              <a:buNone/>
              <a:defRPr sz="525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26"/>
          <p:cNvSpPr>
            <a:spLocks noGrp="1"/>
          </p:cNvSpPr>
          <p:nvPr>
            <p:ph type="pic" idx="3"/>
          </p:nvPr>
        </p:nvSpPr>
        <p:spPr>
          <a:xfrm>
            <a:off x="873875" y="1912606"/>
            <a:ext cx="672015" cy="192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525"/>
              <a:buFont typeface="Arial"/>
              <a:buNone/>
              <a:defRPr sz="525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6"/>
          <p:cNvSpPr>
            <a:spLocks noGrp="1"/>
          </p:cNvSpPr>
          <p:nvPr>
            <p:ph type="pic" idx="4"/>
          </p:nvPr>
        </p:nvSpPr>
        <p:spPr>
          <a:xfrm>
            <a:off x="1689651" y="1700939"/>
            <a:ext cx="1417308" cy="2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525"/>
              <a:buFont typeface="Arial"/>
              <a:buNone/>
              <a:defRPr sz="525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26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App Design 04">
  <p:cSld name="2_App Design 04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>
            <a:spLocks noGrp="1"/>
          </p:cNvSpPr>
          <p:nvPr>
            <p:ph type="pic" idx="2"/>
          </p:nvPr>
        </p:nvSpPr>
        <p:spPr>
          <a:xfrm>
            <a:off x="1300322" y="2037388"/>
            <a:ext cx="555643" cy="159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525"/>
              <a:buFont typeface="Arial"/>
              <a:buNone/>
              <a:defRPr sz="525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7"/>
          <p:cNvSpPr>
            <a:spLocks noGrp="1"/>
          </p:cNvSpPr>
          <p:nvPr>
            <p:ph type="pic" idx="3"/>
          </p:nvPr>
        </p:nvSpPr>
        <p:spPr>
          <a:xfrm>
            <a:off x="3227939" y="2037388"/>
            <a:ext cx="587817" cy="159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525"/>
              <a:buFont typeface="Arial"/>
              <a:buNone/>
              <a:defRPr sz="525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p27"/>
          <p:cNvSpPr>
            <a:spLocks noGrp="1"/>
          </p:cNvSpPr>
          <p:nvPr>
            <p:ph type="pic" idx="4"/>
          </p:nvPr>
        </p:nvSpPr>
        <p:spPr>
          <a:xfrm>
            <a:off x="1984482" y="1864319"/>
            <a:ext cx="1134621" cy="20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525"/>
              <a:buFont typeface="Arial"/>
              <a:buNone/>
              <a:defRPr sz="525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27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s_3_iPhones_vs">
  <p:cSld name="Devices_3_iPhones_v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>
            <a:spLocks noGrp="1"/>
          </p:cNvSpPr>
          <p:nvPr>
            <p:ph type="pic" idx="2"/>
          </p:nvPr>
        </p:nvSpPr>
        <p:spPr>
          <a:xfrm>
            <a:off x="902596" y="1878262"/>
            <a:ext cx="1036313" cy="183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A8BC"/>
              </a:buClr>
              <a:buSzPts val="825"/>
              <a:buFont typeface="Arial"/>
              <a:buNone/>
              <a:defRPr sz="825" b="0" i="0" u="none" strike="noStrike" cap="none">
                <a:solidFill>
                  <a:srgbClr val="98A8BC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28"/>
          <p:cNvSpPr>
            <a:spLocks noGrp="1"/>
          </p:cNvSpPr>
          <p:nvPr>
            <p:ph type="pic" idx="3"/>
          </p:nvPr>
        </p:nvSpPr>
        <p:spPr>
          <a:xfrm>
            <a:off x="3625760" y="1878262"/>
            <a:ext cx="1036313" cy="183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A8BC"/>
              </a:buClr>
              <a:buSzPts val="825"/>
              <a:buFont typeface="Arial"/>
              <a:buNone/>
              <a:defRPr sz="825" b="0" i="0" u="none" strike="noStrike" cap="none">
                <a:solidFill>
                  <a:srgbClr val="98A8BC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Google Shape;154;p28"/>
          <p:cNvSpPr>
            <a:spLocks noGrp="1"/>
          </p:cNvSpPr>
          <p:nvPr>
            <p:ph type="pic" idx="4"/>
          </p:nvPr>
        </p:nvSpPr>
        <p:spPr>
          <a:xfrm>
            <a:off x="6390710" y="1878262"/>
            <a:ext cx="1036313" cy="183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A8BC"/>
              </a:buClr>
              <a:buSzPts val="825"/>
              <a:buFont typeface="Arial"/>
              <a:buNone/>
              <a:defRPr sz="825" b="0" i="0" u="none" strike="noStrike" cap="none">
                <a:solidFill>
                  <a:srgbClr val="98A8BC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8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_features">
  <p:cSld name="app_features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>
            <a:spLocks noGrp="1"/>
          </p:cNvSpPr>
          <p:nvPr>
            <p:ph type="pic" idx="2"/>
          </p:nvPr>
        </p:nvSpPr>
        <p:spPr>
          <a:xfrm>
            <a:off x="-2" y="0"/>
            <a:ext cx="9144002" cy="2422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29"/>
          <p:cNvSpPr>
            <a:spLocks noGrp="1"/>
          </p:cNvSpPr>
          <p:nvPr>
            <p:ph type="pic" idx="3"/>
          </p:nvPr>
        </p:nvSpPr>
        <p:spPr>
          <a:xfrm>
            <a:off x="1151916" y="925034"/>
            <a:ext cx="1770644" cy="3168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-2">
  <p:cSld name="Portfolio-2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>
            <a:spLocks noGrp="1"/>
          </p:cNvSpPr>
          <p:nvPr>
            <p:ph type="pic" idx="2"/>
          </p:nvPr>
        </p:nvSpPr>
        <p:spPr>
          <a:xfrm>
            <a:off x="2839243" y="1219050"/>
            <a:ext cx="1738058" cy="1736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1575"/>
              <a:buFont typeface="Arial"/>
              <a:buNone/>
              <a:defRPr sz="157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30"/>
          <p:cNvSpPr>
            <a:spLocks noGrp="1"/>
          </p:cNvSpPr>
          <p:nvPr>
            <p:ph type="pic" idx="3"/>
          </p:nvPr>
        </p:nvSpPr>
        <p:spPr>
          <a:xfrm>
            <a:off x="4627289" y="1210695"/>
            <a:ext cx="3521375" cy="347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1575"/>
              <a:buFont typeface="Arial"/>
              <a:buNone/>
              <a:defRPr sz="157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30"/>
          <p:cNvSpPr>
            <a:spLocks noGrp="1"/>
          </p:cNvSpPr>
          <p:nvPr>
            <p:ph type="pic" idx="4"/>
          </p:nvPr>
        </p:nvSpPr>
        <p:spPr>
          <a:xfrm>
            <a:off x="1048270" y="2949950"/>
            <a:ext cx="1738058" cy="1736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1575"/>
              <a:buFont typeface="Arial"/>
              <a:buNone/>
              <a:defRPr sz="157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30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0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-4">
  <p:cSld name="Portfolio-4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>
            <a:spLocks noGrp="1"/>
          </p:cNvSpPr>
          <p:nvPr>
            <p:ph type="pic" idx="2"/>
          </p:nvPr>
        </p:nvSpPr>
        <p:spPr>
          <a:xfrm>
            <a:off x="940045" y="1074826"/>
            <a:ext cx="1796796" cy="179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31"/>
          <p:cNvSpPr>
            <a:spLocks noGrp="1"/>
          </p:cNvSpPr>
          <p:nvPr>
            <p:ph type="pic" idx="3"/>
          </p:nvPr>
        </p:nvSpPr>
        <p:spPr>
          <a:xfrm>
            <a:off x="2741604" y="1070710"/>
            <a:ext cx="1796796" cy="179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1"/>
          <p:cNvSpPr>
            <a:spLocks noGrp="1"/>
          </p:cNvSpPr>
          <p:nvPr>
            <p:ph type="pic" idx="4"/>
          </p:nvPr>
        </p:nvSpPr>
        <p:spPr>
          <a:xfrm>
            <a:off x="4543162" y="1070710"/>
            <a:ext cx="1796796" cy="179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31"/>
          <p:cNvSpPr>
            <a:spLocks noGrp="1"/>
          </p:cNvSpPr>
          <p:nvPr>
            <p:ph type="pic" idx="5"/>
          </p:nvPr>
        </p:nvSpPr>
        <p:spPr>
          <a:xfrm>
            <a:off x="6344721" y="1070710"/>
            <a:ext cx="1796796" cy="179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31"/>
          <p:cNvSpPr>
            <a:spLocks noGrp="1"/>
          </p:cNvSpPr>
          <p:nvPr>
            <p:ph type="pic" idx="6"/>
          </p:nvPr>
        </p:nvSpPr>
        <p:spPr>
          <a:xfrm>
            <a:off x="940045" y="2875292"/>
            <a:ext cx="1796796" cy="179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31"/>
          <p:cNvSpPr>
            <a:spLocks noGrp="1"/>
          </p:cNvSpPr>
          <p:nvPr>
            <p:ph type="pic" idx="7"/>
          </p:nvPr>
        </p:nvSpPr>
        <p:spPr>
          <a:xfrm>
            <a:off x="2741604" y="2879833"/>
            <a:ext cx="1796796" cy="179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31"/>
          <p:cNvSpPr>
            <a:spLocks noGrp="1"/>
          </p:cNvSpPr>
          <p:nvPr>
            <p:ph type="pic" idx="8"/>
          </p:nvPr>
        </p:nvSpPr>
        <p:spPr>
          <a:xfrm>
            <a:off x="4543162" y="2879833"/>
            <a:ext cx="1796796" cy="179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31"/>
          <p:cNvSpPr>
            <a:spLocks noGrp="1"/>
          </p:cNvSpPr>
          <p:nvPr>
            <p:ph type="pic" idx="9"/>
          </p:nvPr>
        </p:nvSpPr>
        <p:spPr>
          <a:xfrm>
            <a:off x="6344721" y="2879833"/>
            <a:ext cx="1796796" cy="179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31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1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-5">
  <p:cSld name="Portfolio-5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>
            <a:spLocks noGrp="1"/>
          </p:cNvSpPr>
          <p:nvPr>
            <p:ph type="pic" idx="2"/>
          </p:nvPr>
        </p:nvSpPr>
        <p:spPr>
          <a:xfrm>
            <a:off x="1358687" y="1292674"/>
            <a:ext cx="1768475" cy="176688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32"/>
          <p:cNvSpPr>
            <a:spLocks noGrp="1"/>
          </p:cNvSpPr>
          <p:nvPr>
            <p:ph type="pic" idx="3"/>
          </p:nvPr>
        </p:nvSpPr>
        <p:spPr>
          <a:xfrm>
            <a:off x="3686552" y="1292674"/>
            <a:ext cx="1768475" cy="176688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32"/>
          <p:cNvSpPr>
            <a:spLocks noGrp="1"/>
          </p:cNvSpPr>
          <p:nvPr>
            <p:ph type="pic" idx="4"/>
          </p:nvPr>
        </p:nvSpPr>
        <p:spPr>
          <a:xfrm>
            <a:off x="6014417" y="1292674"/>
            <a:ext cx="1768475" cy="176688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32"/>
          <p:cNvSpPr>
            <a:spLocks noGrp="1"/>
          </p:cNvSpPr>
          <p:nvPr>
            <p:ph type="pic" idx="5"/>
          </p:nvPr>
        </p:nvSpPr>
        <p:spPr>
          <a:xfrm>
            <a:off x="2556116" y="2877151"/>
            <a:ext cx="1768475" cy="176688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32"/>
          <p:cNvSpPr>
            <a:spLocks noGrp="1"/>
          </p:cNvSpPr>
          <p:nvPr>
            <p:ph type="pic" idx="6"/>
          </p:nvPr>
        </p:nvSpPr>
        <p:spPr>
          <a:xfrm>
            <a:off x="4883981" y="2877151"/>
            <a:ext cx="1768475" cy="176688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32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2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722313" y="3305182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>
            <a:off x="457200" y="476727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>
            <a:off x="3124200" y="4767270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6553200" y="476727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-7">
  <p:cSld name="portfolio-7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>
            <a:spLocks noGrp="1"/>
          </p:cNvSpPr>
          <p:nvPr>
            <p:ph type="pic" idx="2"/>
          </p:nvPr>
        </p:nvSpPr>
        <p:spPr>
          <a:xfrm>
            <a:off x="628330" y="1830521"/>
            <a:ext cx="3048509" cy="286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33"/>
          <p:cNvSpPr>
            <a:spLocks noGrp="1"/>
          </p:cNvSpPr>
          <p:nvPr>
            <p:ph type="pic" idx="3"/>
          </p:nvPr>
        </p:nvSpPr>
        <p:spPr>
          <a:xfrm>
            <a:off x="3673632" y="3264760"/>
            <a:ext cx="1608361" cy="1434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Google Shape;188;p33"/>
          <p:cNvSpPr>
            <a:spLocks noGrp="1"/>
          </p:cNvSpPr>
          <p:nvPr>
            <p:ph type="pic" idx="4"/>
          </p:nvPr>
        </p:nvSpPr>
        <p:spPr>
          <a:xfrm>
            <a:off x="5274832" y="3264760"/>
            <a:ext cx="1608361" cy="1434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33"/>
          <p:cNvSpPr>
            <a:spLocks noGrp="1"/>
          </p:cNvSpPr>
          <p:nvPr>
            <p:ph type="pic" idx="5"/>
          </p:nvPr>
        </p:nvSpPr>
        <p:spPr>
          <a:xfrm>
            <a:off x="6871328" y="3264760"/>
            <a:ext cx="1608361" cy="1434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33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3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s">
  <p:cSld name="Closing Slides">
    <p:bg>
      <p:bgPr>
        <a:solidFill>
          <a:srgbClr val="19232E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ne_vs_app">
  <p:cSld name="phone_vs_app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>
            <a:spLocks noGrp="1"/>
          </p:cNvSpPr>
          <p:nvPr>
            <p:ph type="pic" idx="2"/>
          </p:nvPr>
        </p:nvSpPr>
        <p:spPr>
          <a:xfrm>
            <a:off x="2999198" y="1521744"/>
            <a:ext cx="1054124" cy="18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A8BC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98A8BC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35"/>
          <p:cNvSpPr>
            <a:spLocks noGrp="1"/>
          </p:cNvSpPr>
          <p:nvPr>
            <p:ph type="pic" idx="3"/>
          </p:nvPr>
        </p:nvSpPr>
        <p:spPr>
          <a:xfrm>
            <a:off x="5113614" y="1538454"/>
            <a:ext cx="1054124" cy="18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A8BC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98A8BC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35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5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 Design">
  <p:cSld name="App Design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>
            <a:spLocks noGrp="1"/>
          </p:cNvSpPr>
          <p:nvPr>
            <p:ph type="pic" idx="2"/>
          </p:nvPr>
        </p:nvSpPr>
        <p:spPr>
          <a:xfrm>
            <a:off x="3951937" y="1746180"/>
            <a:ext cx="1252051" cy="2230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A8BC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98A8BC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36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6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Two">
  <p:cSld name="Portfolio Two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>
            <a:spLocks noGrp="1"/>
          </p:cNvSpPr>
          <p:nvPr>
            <p:ph type="pic" idx="2"/>
          </p:nvPr>
        </p:nvSpPr>
        <p:spPr>
          <a:xfrm>
            <a:off x="869865" y="1143001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37"/>
          <p:cNvSpPr>
            <a:spLocks noGrp="1"/>
          </p:cNvSpPr>
          <p:nvPr>
            <p:ph type="pic" idx="3"/>
          </p:nvPr>
        </p:nvSpPr>
        <p:spPr>
          <a:xfrm>
            <a:off x="1741576" y="1143001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37"/>
          <p:cNvSpPr>
            <a:spLocks noGrp="1"/>
          </p:cNvSpPr>
          <p:nvPr>
            <p:ph type="pic" idx="4"/>
          </p:nvPr>
        </p:nvSpPr>
        <p:spPr>
          <a:xfrm>
            <a:off x="869865" y="2013926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7"/>
          <p:cNvSpPr>
            <a:spLocks noGrp="1"/>
          </p:cNvSpPr>
          <p:nvPr>
            <p:ph type="pic" idx="5"/>
          </p:nvPr>
        </p:nvSpPr>
        <p:spPr>
          <a:xfrm>
            <a:off x="1741576" y="2013926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37"/>
          <p:cNvSpPr>
            <a:spLocks noGrp="1"/>
          </p:cNvSpPr>
          <p:nvPr>
            <p:ph type="pic" idx="6"/>
          </p:nvPr>
        </p:nvSpPr>
        <p:spPr>
          <a:xfrm>
            <a:off x="866600" y="2889991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p37"/>
          <p:cNvSpPr>
            <a:spLocks noGrp="1"/>
          </p:cNvSpPr>
          <p:nvPr>
            <p:ph type="pic" idx="7"/>
          </p:nvPr>
        </p:nvSpPr>
        <p:spPr>
          <a:xfrm>
            <a:off x="1741576" y="2889991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" name="Google Shape;209;p37"/>
          <p:cNvSpPr>
            <a:spLocks noGrp="1"/>
          </p:cNvSpPr>
          <p:nvPr>
            <p:ph type="pic" idx="8"/>
          </p:nvPr>
        </p:nvSpPr>
        <p:spPr>
          <a:xfrm>
            <a:off x="2613286" y="2889991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" name="Google Shape;210;p37"/>
          <p:cNvSpPr>
            <a:spLocks noGrp="1"/>
          </p:cNvSpPr>
          <p:nvPr>
            <p:ph type="pic" idx="9"/>
          </p:nvPr>
        </p:nvSpPr>
        <p:spPr>
          <a:xfrm>
            <a:off x="866600" y="3760916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37"/>
          <p:cNvSpPr>
            <a:spLocks noGrp="1"/>
          </p:cNvSpPr>
          <p:nvPr>
            <p:ph type="pic" idx="13"/>
          </p:nvPr>
        </p:nvSpPr>
        <p:spPr>
          <a:xfrm>
            <a:off x="1741576" y="3760916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" name="Google Shape;212;p37"/>
          <p:cNvSpPr>
            <a:spLocks noGrp="1"/>
          </p:cNvSpPr>
          <p:nvPr>
            <p:ph type="pic" idx="14"/>
          </p:nvPr>
        </p:nvSpPr>
        <p:spPr>
          <a:xfrm>
            <a:off x="2613286" y="3760916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37"/>
          <p:cNvSpPr>
            <a:spLocks noGrp="1"/>
          </p:cNvSpPr>
          <p:nvPr>
            <p:ph type="pic" idx="15"/>
          </p:nvPr>
        </p:nvSpPr>
        <p:spPr>
          <a:xfrm>
            <a:off x="2612076" y="1143001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37"/>
          <p:cNvSpPr>
            <a:spLocks noGrp="1"/>
          </p:cNvSpPr>
          <p:nvPr>
            <p:ph type="pic" idx="16"/>
          </p:nvPr>
        </p:nvSpPr>
        <p:spPr>
          <a:xfrm>
            <a:off x="3487052" y="1143001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37"/>
          <p:cNvSpPr>
            <a:spLocks noGrp="1"/>
          </p:cNvSpPr>
          <p:nvPr>
            <p:ph type="pic" idx="17"/>
          </p:nvPr>
        </p:nvSpPr>
        <p:spPr>
          <a:xfrm>
            <a:off x="2612076" y="2013926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" name="Google Shape;216;p37"/>
          <p:cNvSpPr>
            <a:spLocks noGrp="1"/>
          </p:cNvSpPr>
          <p:nvPr>
            <p:ph type="pic" idx="18"/>
          </p:nvPr>
        </p:nvSpPr>
        <p:spPr>
          <a:xfrm>
            <a:off x="3487052" y="2013926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37"/>
          <p:cNvSpPr>
            <a:spLocks noGrp="1"/>
          </p:cNvSpPr>
          <p:nvPr>
            <p:ph type="pic" idx="19"/>
          </p:nvPr>
        </p:nvSpPr>
        <p:spPr>
          <a:xfrm>
            <a:off x="3483785" y="2889991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37"/>
          <p:cNvSpPr>
            <a:spLocks noGrp="1"/>
          </p:cNvSpPr>
          <p:nvPr>
            <p:ph type="pic" idx="20"/>
          </p:nvPr>
        </p:nvSpPr>
        <p:spPr>
          <a:xfrm>
            <a:off x="3483785" y="3760916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37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7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Service Sample">
  <p:cSld name="One Service Sample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>
            <a:spLocks noGrp="1"/>
          </p:cNvSpPr>
          <p:nvPr>
            <p:ph type="pic" idx="2"/>
          </p:nvPr>
        </p:nvSpPr>
        <p:spPr>
          <a:xfrm>
            <a:off x="3584575" y="3123526"/>
            <a:ext cx="1270000" cy="1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38"/>
          <p:cNvSpPr>
            <a:spLocks noGrp="1"/>
          </p:cNvSpPr>
          <p:nvPr>
            <p:ph type="pic" idx="3"/>
          </p:nvPr>
        </p:nvSpPr>
        <p:spPr>
          <a:xfrm>
            <a:off x="4967111" y="3123526"/>
            <a:ext cx="1270000" cy="1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38"/>
          <p:cNvSpPr>
            <a:spLocks noGrp="1"/>
          </p:cNvSpPr>
          <p:nvPr>
            <p:ph type="pic" idx="4"/>
          </p:nvPr>
        </p:nvSpPr>
        <p:spPr>
          <a:xfrm>
            <a:off x="6343529" y="3123526"/>
            <a:ext cx="2010250" cy="1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38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8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pp Design 01">
  <p:cSld name="1_App Design 0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>
            <a:spLocks noGrp="1"/>
          </p:cNvSpPr>
          <p:nvPr>
            <p:ph type="pic" idx="2"/>
          </p:nvPr>
        </p:nvSpPr>
        <p:spPr>
          <a:xfrm>
            <a:off x="1360048" y="1471018"/>
            <a:ext cx="2010894" cy="2702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" name="Google Shape;229;p39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9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s_Tablet_H">
  <p:cSld name="Devices_Tablet_H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>
            <a:spLocks noGrp="1"/>
          </p:cNvSpPr>
          <p:nvPr>
            <p:ph type="pic" idx="2"/>
          </p:nvPr>
        </p:nvSpPr>
        <p:spPr>
          <a:xfrm>
            <a:off x="2984527" y="2110133"/>
            <a:ext cx="3134959" cy="233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40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0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t-mockup">
  <p:cSld name="tablet-mockup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>
            <a:spLocks noGrp="1"/>
          </p:cNvSpPr>
          <p:nvPr>
            <p:ph type="pic" idx="2"/>
          </p:nvPr>
        </p:nvSpPr>
        <p:spPr>
          <a:xfrm>
            <a:off x="1618459" y="1585142"/>
            <a:ext cx="1517505" cy="2039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A8BC"/>
              </a:buClr>
              <a:buSzPts val="825"/>
              <a:buFont typeface="Arial"/>
              <a:buNone/>
              <a:defRPr sz="825" b="0" i="0" u="none" strike="noStrike" cap="none">
                <a:solidFill>
                  <a:srgbClr val="98A8BC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" name="Google Shape;237;p41"/>
          <p:cNvSpPr>
            <a:spLocks noGrp="1"/>
          </p:cNvSpPr>
          <p:nvPr>
            <p:ph type="pic" idx="3"/>
          </p:nvPr>
        </p:nvSpPr>
        <p:spPr>
          <a:xfrm>
            <a:off x="3813384" y="1586652"/>
            <a:ext cx="1515740" cy="202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A8BC"/>
              </a:buClr>
              <a:buSzPts val="750"/>
              <a:buFont typeface="Arial"/>
              <a:buNone/>
              <a:defRPr sz="750" b="0" i="0" u="none" strike="noStrike" cap="none">
                <a:solidFill>
                  <a:srgbClr val="98A8BC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41"/>
          <p:cNvSpPr>
            <a:spLocks noGrp="1"/>
          </p:cNvSpPr>
          <p:nvPr>
            <p:ph type="pic" idx="4"/>
          </p:nvPr>
        </p:nvSpPr>
        <p:spPr>
          <a:xfrm>
            <a:off x="5955330" y="1586652"/>
            <a:ext cx="1518702" cy="202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A8BC"/>
              </a:buClr>
              <a:buSzPts val="825"/>
              <a:buFont typeface="Arial"/>
              <a:buNone/>
              <a:defRPr sz="825" b="0" i="0" u="none" strike="noStrike" cap="none">
                <a:solidFill>
                  <a:srgbClr val="98A8B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" name="Google Shape;239;p41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1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Title Slide">
  <p:cSld name="37_Title Slide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>
            <a:spLocks noGrp="1"/>
          </p:cNvSpPr>
          <p:nvPr>
            <p:ph type="pic" idx="2"/>
          </p:nvPr>
        </p:nvSpPr>
        <p:spPr>
          <a:xfrm>
            <a:off x="3163639" y="1540717"/>
            <a:ext cx="2505452" cy="141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None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42"/>
          <p:cNvSpPr>
            <a:spLocks noGrp="1"/>
          </p:cNvSpPr>
          <p:nvPr>
            <p:ph type="pic" idx="3"/>
          </p:nvPr>
        </p:nvSpPr>
        <p:spPr>
          <a:xfrm>
            <a:off x="2013250" y="2947641"/>
            <a:ext cx="344167" cy="613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ctr" rtl="0">
              <a:lnSpc>
                <a:spcPct val="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94"/>
              <a:buFont typeface="Arial"/>
              <a:buNone/>
              <a:defRPr sz="39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>
            <a:spLocks noGrp="1"/>
          </p:cNvSpPr>
          <p:nvPr>
            <p:ph type="pic" idx="4"/>
          </p:nvPr>
        </p:nvSpPr>
        <p:spPr>
          <a:xfrm>
            <a:off x="5310690" y="2517068"/>
            <a:ext cx="1595998" cy="101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42"/>
          <p:cNvSpPr>
            <a:spLocks noGrp="1"/>
          </p:cNvSpPr>
          <p:nvPr>
            <p:ph type="pic" idx="5"/>
          </p:nvPr>
        </p:nvSpPr>
        <p:spPr>
          <a:xfrm>
            <a:off x="2491437" y="2459316"/>
            <a:ext cx="845493" cy="1088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Google Shape;246;p42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2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457200" y="1200154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4648200" y="1200154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>
            <a:off x="457200" y="476727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ftr" idx="11"/>
          </p:nvPr>
        </p:nvSpPr>
        <p:spPr>
          <a:xfrm>
            <a:off x="3124200" y="4767270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6553200" y="476727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s_laptop_project">
  <p:cSld name="Devices_laptop_project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>
            <a:spLocks noGrp="1"/>
          </p:cNvSpPr>
          <p:nvPr>
            <p:ph type="pic" idx="2"/>
          </p:nvPr>
        </p:nvSpPr>
        <p:spPr>
          <a:xfrm>
            <a:off x="820332" y="1867410"/>
            <a:ext cx="2247021" cy="1391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Google Shape;250;p43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3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vices_laptop2_project">
  <p:cSld name="1_Devices_laptop2_project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>
            <a:spLocks noGrp="1"/>
          </p:cNvSpPr>
          <p:nvPr>
            <p:ph type="pic" idx="2"/>
          </p:nvPr>
        </p:nvSpPr>
        <p:spPr>
          <a:xfrm>
            <a:off x="3411116" y="2327130"/>
            <a:ext cx="2247021" cy="1391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Google Shape;254;p44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4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Three">
  <p:cSld name="Portfolio Three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>
            <a:spLocks noGrp="1"/>
          </p:cNvSpPr>
          <p:nvPr>
            <p:ph type="pic" idx="2"/>
          </p:nvPr>
        </p:nvSpPr>
        <p:spPr>
          <a:xfrm>
            <a:off x="1052922" y="1101226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" name="Google Shape;258;p45"/>
          <p:cNvSpPr>
            <a:spLocks noGrp="1"/>
          </p:cNvSpPr>
          <p:nvPr>
            <p:ph type="pic" idx="3"/>
          </p:nvPr>
        </p:nvSpPr>
        <p:spPr>
          <a:xfrm>
            <a:off x="1924632" y="1101226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45"/>
          <p:cNvSpPr>
            <a:spLocks noGrp="1"/>
          </p:cNvSpPr>
          <p:nvPr>
            <p:ph type="pic" idx="4"/>
          </p:nvPr>
        </p:nvSpPr>
        <p:spPr>
          <a:xfrm>
            <a:off x="1052922" y="1972151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45"/>
          <p:cNvSpPr>
            <a:spLocks noGrp="1"/>
          </p:cNvSpPr>
          <p:nvPr>
            <p:ph type="pic" idx="5"/>
          </p:nvPr>
        </p:nvSpPr>
        <p:spPr>
          <a:xfrm>
            <a:off x="1924632" y="1972151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45"/>
          <p:cNvSpPr>
            <a:spLocks noGrp="1"/>
          </p:cNvSpPr>
          <p:nvPr>
            <p:ph type="pic" idx="6"/>
          </p:nvPr>
        </p:nvSpPr>
        <p:spPr>
          <a:xfrm>
            <a:off x="5413528" y="1098886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Google Shape;262;p45"/>
          <p:cNvSpPr>
            <a:spLocks noGrp="1"/>
          </p:cNvSpPr>
          <p:nvPr>
            <p:ph type="pic" idx="7"/>
          </p:nvPr>
        </p:nvSpPr>
        <p:spPr>
          <a:xfrm>
            <a:off x="6288504" y="1098886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" name="Google Shape;263;p45"/>
          <p:cNvSpPr>
            <a:spLocks noGrp="1"/>
          </p:cNvSpPr>
          <p:nvPr>
            <p:ph type="pic" idx="8"/>
          </p:nvPr>
        </p:nvSpPr>
        <p:spPr>
          <a:xfrm>
            <a:off x="7160214" y="1098886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45"/>
          <p:cNvSpPr>
            <a:spLocks noGrp="1"/>
          </p:cNvSpPr>
          <p:nvPr>
            <p:ph type="pic" idx="9"/>
          </p:nvPr>
        </p:nvSpPr>
        <p:spPr>
          <a:xfrm>
            <a:off x="5413528" y="1969811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Google Shape;265;p45"/>
          <p:cNvSpPr>
            <a:spLocks noGrp="1"/>
          </p:cNvSpPr>
          <p:nvPr>
            <p:ph type="pic" idx="13"/>
          </p:nvPr>
        </p:nvSpPr>
        <p:spPr>
          <a:xfrm>
            <a:off x="6288504" y="1969811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6" name="Google Shape;266;p45"/>
          <p:cNvSpPr>
            <a:spLocks noGrp="1"/>
          </p:cNvSpPr>
          <p:nvPr>
            <p:ph type="pic" idx="14"/>
          </p:nvPr>
        </p:nvSpPr>
        <p:spPr>
          <a:xfrm>
            <a:off x="7160214" y="1969811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" name="Google Shape;267;p45"/>
          <p:cNvSpPr>
            <a:spLocks noGrp="1"/>
          </p:cNvSpPr>
          <p:nvPr>
            <p:ph type="pic" idx="15"/>
          </p:nvPr>
        </p:nvSpPr>
        <p:spPr>
          <a:xfrm>
            <a:off x="2795132" y="1101226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Google Shape;268;p45"/>
          <p:cNvSpPr>
            <a:spLocks noGrp="1"/>
          </p:cNvSpPr>
          <p:nvPr>
            <p:ph type="pic" idx="16"/>
          </p:nvPr>
        </p:nvSpPr>
        <p:spPr>
          <a:xfrm>
            <a:off x="3670108" y="1101226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Google Shape;269;p45"/>
          <p:cNvSpPr>
            <a:spLocks noGrp="1"/>
          </p:cNvSpPr>
          <p:nvPr>
            <p:ph type="pic" idx="17"/>
          </p:nvPr>
        </p:nvSpPr>
        <p:spPr>
          <a:xfrm>
            <a:off x="4541818" y="1101226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45"/>
          <p:cNvSpPr>
            <a:spLocks noGrp="1"/>
          </p:cNvSpPr>
          <p:nvPr>
            <p:ph type="pic" idx="18"/>
          </p:nvPr>
        </p:nvSpPr>
        <p:spPr>
          <a:xfrm>
            <a:off x="2795132" y="1972151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45"/>
          <p:cNvSpPr>
            <a:spLocks noGrp="1"/>
          </p:cNvSpPr>
          <p:nvPr>
            <p:ph type="pic" idx="19"/>
          </p:nvPr>
        </p:nvSpPr>
        <p:spPr>
          <a:xfrm>
            <a:off x="3670108" y="1972151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45"/>
          <p:cNvSpPr>
            <a:spLocks noGrp="1"/>
          </p:cNvSpPr>
          <p:nvPr>
            <p:ph type="pic" idx="20"/>
          </p:nvPr>
        </p:nvSpPr>
        <p:spPr>
          <a:xfrm>
            <a:off x="4541818" y="1972151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45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5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laceholder to table products">
  <p:cSld name="4_placeholder to table products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>
            <a:spLocks noGrp="1"/>
          </p:cNvSpPr>
          <p:nvPr>
            <p:ph type="pic" idx="2"/>
          </p:nvPr>
        </p:nvSpPr>
        <p:spPr>
          <a:xfrm>
            <a:off x="2624787" y="1163973"/>
            <a:ext cx="473325" cy="47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  <a:defRPr sz="4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Google Shape;277;p46"/>
          <p:cNvSpPr>
            <a:spLocks noGrp="1"/>
          </p:cNvSpPr>
          <p:nvPr>
            <p:ph type="pic" idx="3"/>
          </p:nvPr>
        </p:nvSpPr>
        <p:spPr>
          <a:xfrm>
            <a:off x="3970603" y="1162245"/>
            <a:ext cx="473325" cy="47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  <a:defRPr sz="4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Google Shape;278;p46"/>
          <p:cNvSpPr>
            <a:spLocks noGrp="1"/>
          </p:cNvSpPr>
          <p:nvPr>
            <p:ph type="pic" idx="4"/>
          </p:nvPr>
        </p:nvSpPr>
        <p:spPr>
          <a:xfrm>
            <a:off x="5168194" y="1163973"/>
            <a:ext cx="473325" cy="47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  <a:defRPr sz="4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" name="Google Shape;279;p46"/>
          <p:cNvSpPr>
            <a:spLocks noGrp="1"/>
          </p:cNvSpPr>
          <p:nvPr>
            <p:ph type="pic" idx="5"/>
          </p:nvPr>
        </p:nvSpPr>
        <p:spPr>
          <a:xfrm>
            <a:off x="6334881" y="1162245"/>
            <a:ext cx="473325" cy="47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  <a:defRPr sz="4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" name="Google Shape;280;p46"/>
          <p:cNvSpPr>
            <a:spLocks noGrp="1"/>
          </p:cNvSpPr>
          <p:nvPr>
            <p:ph type="pic" idx="6"/>
          </p:nvPr>
        </p:nvSpPr>
        <p:spPr>
          <a:xfrm>
            <a:off x="7424668" y="1163973"/>
            <a:ext cx="473325" cy="47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  <a:defRPr sz="4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" name="Google Shape;281;p46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6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laptop">
  <p:cSld name="4_laptop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>
            <a:spLocks noGrp="1"/>
          </p:cNvSpPr>
          <p:nvPr>
            <p:ph type="pic" idx="2"/>
          </p:nvPr>
        </p:nvSpPr>
        <p:spPr>
          <a:xfrm>
            <a:off x="-2" y="0"/>
            <a:ext cx="9144002" cy="2755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Google Shape;285;p47"/>
          <p:cNvSpPr>
            <a:spLocks noGrp="1"/>
          </p:cNvSpPr>
          <p:nvPr>
            <p:ph type="pic" idx="3"/>
          </p:nvPr>
        </p:nvSpPr>
        <p:spPr>
          <a:xfrm>
            <a:off x="3144460" y="702336"/>
            <a:ext cx="2877054" cy="179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47"/>
          <p:cNvSpPr>
            <a:spLocks noGrp="1"/>
          </p:cNvSpPr>
          <p:nvPr>
            <p:ph type="pic" idx="4"/>
          </p:nvPr>
        </p:nvSpPr>
        <p:spPr>
          <a:xfrm>
            <a:off x="1884743" y="841441"/>
            <a:ext cx="1177790" cy="141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47"/>
          <p:cNvSpPr>
            <a:spLocks noGrp="1"/>
          </p:cNvSpPr>
          <p:nvPr>
            <p:ph type="pic" idx="5"/>
          </p:nvPr>
        </p:nvSpPr>
        <p:spPr>
          <a:xfrm>
            <a:off x="6146487" y="832936"/>
            <a:ext cx="1203311" cy="141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-with-picture">
  <p:cSld name="Text-with-picture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>
            <a:spLocks noGrp="1"/>
          </p:cNvSpPr>
          <p:nvPr>
            <p:ph type="pic" idx="2"/>
          </p:nvPr>
        </p:nvSpPr>
        <p:spPr>
          <a:xfrm>
            <a:off x="648120" y="1476031"/>
            <a:ext cx="3788114" cy="2707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48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8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">
  <p:cSld name="Break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ig_Picture_team-skills">
  <p:cSld name="2_Big_Picture_team-skills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>
            <a:spLocks noGrp="1"/>
          </p:cNvSpPr>
          <p:nvPr>
            <p:ph type="pic" idx="2"/>
          </p:nvPr>
        </p:nvSpPr>
        <p:spPr>
          <a:xfrm>
            <a:off x="0" y="0"/>
            <a:ext cx="9152357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6" name="Google Shape;296;p50"/>
          <p:cNvSpPr>
            <a:spLocks noGrp="1"/>
          </p:cNvSpPr>
          <p:nvPr>
            <p:ph type="pic" idx="3"/>
          </p:nvPr>
        </p:nvSpPr>
        <p:spPr>
          <a:xfrm>
            <a:off x="1180364" y="1696050"/>
            <a:ext cx="1231010" cy="1331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Iphones Mockup">
  <p:cSld name="3 Iphones Mockup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1"/>
          <p:cNvSpPr>
            <a:spLocks noGrp="1"/>
          </p:cNvSpPr>
          <p:nvPr>
            <p:ph type="pic" idx="2"/>
          </p:nvPr>
        </p:nvSpPr>
        <p:spPr>
          <a:xfrm>
            <a:off x="-2" y="-1"/>
            <a:ext cx="9144002" cy="3186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51"/>
          <p:cNvSpPr>
            <a:spLocks noGrp="1"/>
          </p:cNvSpPr>
          <p:nvPr>
            <p:ph type="pic" idx="3"/>
          </p:nvPr>
        </p:nvSpPr>
        <p:spPr>
          <a:xfrm>
            <a:off x="558633" y="1338613"/>
            <a:ext cx="564503" cy="160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51"/>
          <p:cNvSpPr>
            <a:spLocks noGrp="1"/>
          </p:cNvSpPr>
          <p:nvPr>
            <p:ph type="pic" idx="4"/>
          </p:nvPr>
        </p:nvSpPr>
        <p:spPr>
          <a:xfrm>
            <a:off x="2490565" y="1338613"/>
            <a:ext cx="563461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51"/>
          <p:cNvSpPr>
            <a:spLocks noGrp="1"/>
          </p:cNvSpPr>
          <p:nvPr>
            <p:ph type="pic" idx="5"/>
          </p:nvPr>
        </p:nvSpPr>
        <p:spPr>
          <a:xfrm>
            <a:off x="1238294" y="1165208"/>
            <a:ext cx="1143676" cy="205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-device1">
  <p:cSld name="Mockup-device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>
            <a:spLocks noGrp="1"/>
          </p:cNvSpPr>
          <p:nvPr>
            <p:ph type="pic" idx="2"/>
          </p:nvPr>
        </p:nvSpPr>
        <p:spPr>
          <a:xfrm>
            <a:off x="-8658" y="-25982"/>
            <a:ext cx="9158935" cy="3983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" name="Google Shape;304;p52"/>
          <p:cNvSpPr>
            <a:spLocks noGrp="1"/>
          </p:cNvSpPr>
          <p:nvPr>
            <p:ph type="pic" idx="3"/>
          </p:nvPr>
        </p:nvSpPr>
        <p:spPr>
          <a:xfrm>
            <a:off x="3876361" y="1745822"/>
            <a:ext cx="1421533" cy="251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3"/>
          </p:nvPr>
        </p:nvSpPr>
        <p:spPr>
          <a:xfrm>
            <a:off x="4645033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4"/>
          </p:nvPr>
        </p:nvSpPr>
        <p:spPr>
          <a:xfrm>
            <a:off x="4645033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dt" idx="10"/>
          </p:nvPr>
        </p:nvSpPr>
        <p:spPr>
          <a:xfrm>
            <a:off x="457200" y="476727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ftr" idx="11"/>
          </p:nvPr>
        </p:nvSpPr>
        <p:spPr>
          <a:xfrm>
            <a:off x="3124200" y="4767270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6553200" y="476727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_app">
  <p:cSld name="03_app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3"/>
          <p:cNvSpPr>
            <a:spLocks noGrp="1"/>
          </p:cNvSpPr>
          <p:nvPr>
            <p:ph type="pic" idx="2"/>
          </p:nvPr>
        </p:nvSpPr>
        <p:spPr>
          <a:xfrm>
            <a:off x="-2" y="0"/>
            <a:ext cx="9144002" cy="2422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53"/>
          <p:cNvSpPr>
            <a:spLocks noGrp="1"/>
          </p:cNvSpPr>
          <p:nvPr>
            <p:ph type="pic" idx="3"/>
          </p:nvPr>
        </p:nvSpPr>
        <p:spPr>
          <a:xfrm>
            <a:off x="748048" y="891202"/>
            <a:ext cx="564503" cy="160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53"/>
          <p:cNvSpPr>
            <a:spLocks noGrp="1"/>
          </p:cNvSpPr>
          <p:nvPr>
            <p:ph type="pic" idx="4"/>
          </p:nvPr>
        </p:nvSpPr>
        <p:spPr>
          <a:xfrm>
            <a:off x="2679980" y="891203"/>
            <a:ext cx="6023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53"/>
          <p:cNvSpPr>
            <a:spLocks noGrp="1"/>
          </p:cNvSpPr>
          <p:nvPr>
            <p:ph type="pic" idx="5"/>
          </p:nvPr>
        </p:nvSpPr>
        <p:spPr>
          <a:xfrm>
            <a:off x="1427710" y="724515"/>
            <a:ext cx="1168670" cy="206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-Support">
  <p:cSld name="Team-Suppor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4"/>
          <p:cNvSpPr>
            <a:spLocks noGrp="1"/>
          </p:cNvSpPr>
          <p:nvPr>
            <p:ph type="pic" idx="2"/>
          </p:nvPr>
        </p:nvSpPr>
        <p:spPr>
          <a:xfrm>
            <a:off x="1026123" y="1202261"/>
            <a:ext cx="944957" cy="94410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2" name="Google Shape;312;p54"/>
          <p:cNvSpPr>
            <a:spLocks noGrp="1"/>
          </p:cNvSpPr>
          <p:nvPr>
            <p:ph type="pic" idx="3"/>
          </p:nvPr>
        </p:nvSpPr>
        <p:spPr>
          <a:xfrm>
            <a:off x="3100898" y="1194415"/>
            <a:ext cx="944957" cy="94410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3" name="Google Shape;313;p54"/>
          <p:cNvSpPr>
            <a:spLocks noGrp="1"/>
          </p:cNvSpPr>
          <p:nvPr>
            <p:ph type="pic" idx="4"/>
          </p:nvPr>
        </p:nvSpPr>
        <p:spPr>
          <a:xfrm>
            <a:off x="5129990" y="1206755"/>
            <a:ext cx="944957" cy="94410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54"/>
          <p:cNvSpPr>
            <a:spLocks noGrp="1"/>
          </p:cNvSpPr>
          <p:nvPr>
            <p:ph type="pic" idx="5"/>
          </p:nvPr>
        </p:nvSpPr>
        <p:spPr>
          <a:xfrm>
            <a:off x="7173245" y="1206755"/>
            <a:ext cx="944957" cy="94410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54"/>
          <p:cNvSpPr>
            <a:spLocks noGrp="1"/>
          </p:cNvSpPr>
          <p:nvPr>
            <p:ph type="pic" idx="6"/>
          </p:nvPr>
        </p:nvSpPr>
        <p:spPr>
          <a:xfrm>
            <a:off x="6160693" y="3040693"/>
            <a:ext cx="944957" cy="94410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54"/>
          <p:cNvSpPr>
            <a:spLocks noGrp="1"/>
          </p:cNvSpPr>
          <p:nvPr>
            <p:ph type="pic" idx="7"/>
          </p:nvPr>
        </p:nvSpPr>
        <p:spPr>
          <a:xfrm>
            <a:off x="4124651" y="3040693"/>
            <a:ext cx="944957" cy="94410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54"/>
          <p:cNvSpPr>
            <a:spLocks noGrp="1"/>
          </p:cNvSpPr>
          <p:nvPr>
            <p:ph type="pic" idx="8"/>
          </p:nvPr>
        </p:nvSpPr>
        <p:spPr>
          <a:xfrm>
            <a:off x="2067054" y="3030035"/>
            <a:ext cx="944957" cy="94410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54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54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ster Slide 1">
  <p:cSld name="Master Slide 1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6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6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ad_mockup2">
  <p:cSld name="ipad_mockup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7"/>
          <p:cNvSpPr>
            <a:spLocks noGrp="1"/>
          </p:cNvSpPr>
          <p:nvPr>
            <p:ph type="pic" idx="2"/>
          </p:nvPr>
        </p:nvSpPr>
        <p:spPr>
          <a:xfrm>
            <a:off x="3152457" y="1630626"/>
            <a:ext cx="2843641" cy="211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57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57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_macbook_mockup">
  <p:cSld name="new_macbook_mockup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8"/>
          <p:cNvSpPr>
            <a:spLocks noGrp="1"/>
          </p:cNvSpPr>
          <p:nvPr>
            <p:ph type="pic" idx="2"/>
          </p:nvPr>
        </p:nvSpPr>
        <p:spPr>
          <a:xfrm>
            <a:off x="2960238" y="1647336"/>
            <a:ext cx="3190781" cy="1987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58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58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">
  <p:cSld name="Break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-Company">
  <p:cSld name="Start-Company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0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60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Placeholder">
  <p:cSld name="Big Image Placeholder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1"/>
          <p:cNvSpPr>
            <a:spLocks noGrp="1"/>
          </p:cNvSpPr>
          <p:nvPr>
            <p:ph type="pic" idx="2"/>
          </p:nvPr>
        </p:nvSpPr>
        <p:spPr>
          <a:xfrm>
            <a:off x="-1191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1575"/>
              <a:buFont typeface="Arial"/>
              <a:buNone/>
              <a:defRPr sz="157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ig_Picture_team-skills">
  <p:cSld name="2_Big_Picture_team-skills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2"/>
          <p:cNvSpPr>
            <a:spLocks noGrp="1"/>
          </p:cNvSpPr>
          <p:nvPr>
            <p:ph type="pic" idx="2"/>
          </p:nvPr>
        </p:nvSpPr>
        <p:spPr>
          <a:xfrm>
            <a:off x="0" y="0"/>
            <a:ext cx="9152357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62"/>
          <p:cNvSpPr>
            <a:spLocks noGrp="1"/>
          </p:cNvSpPr>
          <p:nvPr>
            <p:ph type="pic" idx="3"/>
          </p:nvPr>
        </p:nvSpPr>
        <p:spPr>
          <a:xfrm>
            <a:off x="1180364" y="1696050"/>
            <a:ext cx="1231010" cy="1331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62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62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3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63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457200" y="476727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3124200" y="4767270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6553200" y="476727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hone_06_layout">
  <p:cSld name="Iphone_06_layout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>
            <a:spLocks noGrp="1"/>
          </p:cNvSpPr>
          <p:nvPr>
            <p:ph type="pic" idx="2"/>
          </p:nvPr>
        </p:nvSpPr>
        <p:spPr>
          <a:xfrm>
            <a:off x="3873372" y="1629210"/>
            <a:ext cx="1425196" cy="252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64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64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cbook_Air_mockup">
  <p:cSld name="macbook_Air_mockup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5"/>
          <p:cNvSpPr>
            <a:spLocks noGrp="1"/>
          </p:cNvSpPr>
          <p:nvPr>
            <p:ph type="pic" idx="2"/>
          </p:nvPr>
        </p:nvSpPr>
        <p:spPr>
          <a:xfrm>
            <a:off x="3099914" y="1663055"/>
            <a:ext cx="2967532" cy="182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65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65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ad_mockup">
  <p:cSld name="ipad_mockup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6"/>
          <p:cNvSpPr>
            <a:spLocks noGrp="1"/>
          </p:cNvSpPr>
          <p:nvPr>
            <p:ph type="pic" idx="2"/>
          </p:nvPr>
        </p:nvSpPr>
        <p:spPr>
          <a:xfrm>
            <a:off x="5631883" y="1342295"/>
            <a:ext cx="2002647" cy="26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66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66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c_Compare">
  <p:cSld name="iMac_Compare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7"/>
          <p:cNvSpPr>
            <a:spLocks noGrp="1"/>
          </p:cNvSpPr>
          <p:nvPr>
            <p:ph type="pic" idx="2"/>
          </p:nvPr>
        </p:nvSpPr>
        <p:spPr>
          <a:xfrm>
            <a:off x="1354204" y="1075366"/>
            <a:ext cx="2203523" cy="125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67"/>
          <p:cNvSpPr>
            <a:spLocks noGrp="1"/>
          </p:cNvSpPr>
          <p:nvPr>
            <p:ph type="pic" idx="3"/>
          </p:nvPr>
        </p:nvSpPr>
        <p:spPr>
          <a:xfrm>
            <a:off x="5525136" y="1077845"/>
            <a:ext cx="2203523" cy="125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7" name="Google Shape;367;p67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67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ndividual of the Team">
  <p:cSld name="2_Individual of the Team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8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520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68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68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9"/>
          <p:cNvSpPr>
            <a:spLocks noGrp="1"/>
          </p:cNvSpPr>
          <p:nvPr>
            <p:ph type="pic" idx="2"/>
          </p:nvPr>
        </p:nvSpPr>
        <p:spPr>
          <a:xfrm>
            <a:off x="759375" y="1407584"/>
            <a:ext cx="685711" cy="685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69"/>
          <p:cNvSpPr>
            <a:spLocks noGrp="1"/>
          </p:cNvSpPr>
          <p:nvPr>
            <p:ph type="pic" idx="3"/>
          </p:nvPr>
        </p:nvSpPr>
        <p:spPr>
          <a:xfrm>
            <a:off x="3233410" y="1407584"/>
            <a:ext cx="685711" cy="685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69"/>
          <p:cNvSpPr>
            <a:spLocks noGrp="1"/>
          </p:cNvSpPr>
          <p:nvPr>
            <p:ph type="pic" idx="4"/>
          </p:nvPr>
        </p:nvSpPr>
        <p:spPr>
          <a:xfrm>
            <a:off x="5624898" y="1407584"/>
            <a:ext cx="685711" cy="685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7" name="Google Shape;377;p69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69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ta Driven">
  <p:cSld name="Data Driven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0"/>
          <p:cNvSpPr>
            <a:spLocks noGrp="1"/>
          </p:cNvSpPr>
          <p:nvPr>
            <p:ph type="pic" idx="2"/>
          </p:nvPr>
        </p:nvSpPr>
        <p:spPr>
          <a:xfrm>
            <a:off x="-1190" y="1357781"/>
            <a:ext cx="9144000" cy="200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70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70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1"/>
          <p:cNvSpPr>
            <a:spLocks noGrp="1"/>
          </p:cNvSpPr>
          <p:nvPr>
            <p:ph type="pic" idx="2"/>
          </p:nvPr>
        </p:nvSpPr>
        <p:spPr>
          <a:xfrm>
            <a:off x="1" y="0"/>
            <a:ext cx="5362185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71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1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 BG">
  <p:cSld name="Full Image BG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Footer">
  <p:cSld name="No Footer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5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75"/>
          <p:cNvSpPr txBox="1"/>
          <p:nvPr/>
        </p:nvSpPr>
        <p:spPr>
          <a:xfrm>
            <a:off x="8661770" y="227651"/>
            <a:ext cx="316379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sz="105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dt" idx="10"/>
          </p:nvPr>
        </p:nvSpPr>
        <p:spPr>
          <a:xfrm>
            <a:off x="457200" y="476727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>
            <a:off x="3124200" y="4767270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6553200" y="476727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 we do">
  <p:cSld name="What we do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6"/>
          <p:cNvSpPr>
            <a:spLocks noGrp="1"/>
          </p:cNvSpPr>
          <p:nvPr>
            <p:ph type="pic" idx="2"/>
          </p:nvPr>
        </p:nvSpPr>
        <p:spPr>
          <a:xfrm>
            <a:off x="359366" y="1484155"/>
            <a:ext cx="3418162" cy="3116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76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76"/>
          <p:cNvSpPr txBox="1"/>
          <p:nvPr/>
        </p:nvSpPr>
        <p:spPr>
          <a:xfrm>
            <a:off x="8661770" y="227651"/>
            <a:ext cx="316379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sz="105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ster Slide 1">
  <p:cSld name="Master Slide 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7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77"/>
          <p:cNvSpPr txBox="1"/>
          <p:nvPr/>
        </p:nvSpPr>
        <p:spPr>
          <a:xfrm>
            <a:off x="8661770" y="227651"/>
            <a:ext cx="316379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sz="105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8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78"/>
          <p:cNvSpPr txBox="1"/>
          <p:nvPr/>
        </p:nvSpPr>
        <p:spPr>
          <a:xfrm>
            <a:off x="8661770" y="227651"/>
            <a:ext cx="316379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sz="105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9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9"/>
          <p:cNvSpPr txBox="1"/>
          <p:nvPr/>
        </p:nvSpPr>
        <p:spPr>
          <a:xfrm>
            <a:off x="8661770" y="227651"/>
            <a:ext cx="316379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sz="105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Placeholder">
  <p:cSld name="Big Image Placeholder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80"/>
          <p:cNvSpPr>
            <a:spLocks noGrp="1"/>
          </p:cNvSpPr>
          <p:nvPr>
            <p:ph type="pic" idx="2"/>
          </p:nvPr>
        </p:nvSpPr>
        <p:spPr>
          <a:xfrm>
            <a:off x="-1191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1575"/>
              <a:buFont typeface="Arial"/>
              <a:buNone/>
              <a:defRPr sz="1575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-Support">
  <p:cSld name="Team-Support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81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81"/>
          <p:cNvSpPr txBox="1"/>
          <p:nvPr/>
        </p:nvSpPr>
        <p:spPr>
          <a:xfrm>
            <a:off x="8661770" y="227651"/>
            <a:ext cx="316379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sz="105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19" name="Google Shape;419;p81"/>
          <p:cNvSpPr>
            <a:spLocks noGrp="1"/>
          </p:cNvSpPr>
          <p:nvPr>
            <p:ph type="pic" idx="2"/>
          </p:nvPr>
        </p:nvSpPr>
        <p:spPr>
          <a:xfrm>
            <a:off x="1026123" y="1202261"/>
            <a:ext cx="944957" cy="94410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81"/>
          <p:cNvSpPr>
            <a:spLocks noGrp="1"/>
          </p:cNvSpPr>
          <p:nvPr>
            <p:ph type="pic" idx="3"/>
          </p:nvPr>
        </p:nvSpPr>
        <p:spPr>
          <a:xfrm>
            <a:off x="3100898" y="1194415"/>
            <a:ext cx="944957" cy="94410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81"/>
          <p:cNvSpPr>
            <a:spLocks noGrp="1"/>
          </p:cNvSpPr>
          <p:nvPr>
            <p:ph type="pic" idx="4"/>
          </p:nvPr>
        </p:nvSpPr>
        <p:spPr>
          <a:xfrm>
            <a:off x="5129990" y="1206755"/>
            <a:ext cx="944957" cy="94410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81"/>
          <p:cNvSpPr>
            <a:spLocks noGrp="1"/>
          </p:cNvSpPr>
          <p:nvPr>
            <p:ph type="pic" idx="5"/>
          </p:nvPr>
        </p:nvSpPr>
        <p:spPr>
          <a:xfrm>
            <a:off x="7173245" y="1206755"/>
            <a:ext cx="944957" cy="94410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81"/>
          <p:cNvSpPr>
            <a:spLocks noGrp="1"/>
          </p:cNvSpPr>
          <p:nvPr>
            <p:ph type="pic" idx="6"/>
          </p:nvPr>
        </p:nvSpPr>
        <p:spPr>
          <a:xfrm>
            <a:off x="6160693" y="3040693"/>
            <a:ext cx="944957" cy="94410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4" name="Google Shape;424;p81"/>
          <p:cNvSpPr>
            <a:spLocks noGrp="1"/>
          </p:cNvSpPr>
          <p:nvPr>
            <p:ph type="pic" idx="7"/>
          </p:nvPr>
        </p:nvSpPr>
        <p:spPr>
          <a:xfrm>
            <a:off x="4124651" y="3040693"/>
            <a:ext cx="944957" cy="94410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81"/>
          <p:cNvSpPr>
            <a:spLocks noGrp="1"/>
          </p:cNvSpPr>
          <p:nvPr>
            <p:ph type="pic" idx="8"/>
          </p:nvPr>
        </p:nvSpPr>
        <p:spPr>
          <a:xfrm>
            <a:off x="2067054" y="3030035"/>
            <a:ext cx="944957" cy="94410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s">
  <p:cSld name="About Us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82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82"/>
          <p:cNvSpPr txBox="1"/>
          <p:nvPr/>
        </p:nvSpPr>
        <p:spPr>
          <a:xfrm>
            <a:off x="8661770" y="227651"/>
            <a:ext cx="316379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sz="105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29" name="Google Shape;429;p82"/>
          <p:cNvSpPr>
            <a:spLocks noGrp="1"/>
          </p:cNvSpPr>
          <p:nvPr>
            <p:ph type="pic" idx="2"/>
          </p:nvPr>
        </p:nvSpPr>
        <p:spPr>
          <a:xfrm>
            <a:off x="0" y="1140362"/>
            <a:ext cx="9144000" cy="2128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FBFBF"/>
              </a:buClr>
              <a:buSzPts val="1575"/>
              <a:buFont typeface="Arial"/>
              <a:buNone/>
              <a:defRPr sz="1575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rvices">
  <p:cSld name="Services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3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83"/>
          <p:cNvSpPr txBox="1"/>
          <p:nvPr/>
        </p:nvSpPr>
        <p:spPr>
          <a:xfrm>
            <a:off x="8661770" y="227651"/>
            <a:ext cx="316379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sz="105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33" name="Google Shape;433;p83"/>
          <p:cNvSpPr>
            <a:spLocks noGrp="1"/>
          </p:cNvSpPr>
          <p:nvPr>
            <p:ph type="pic" idx="2"/>
          </p:nvPr>
        </p:nvSpPr>
        <p:spPr>
          <a:xfrm>
            <a:off x="0" y="1282397"/>
            <a:ext cx="9144000" cy="236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FBFBF"/>
              </a:buClr>
              <a:buSzPts val="1575"/>
              <a:buFont typeface="Arial"/>
              <a:buNone/>
              <a:defRPr sz="1575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ptop Project">
  <p:cSld name="Laptop Project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84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84"/>
          <p:cNvSpPr txBox="1"/>
          <p:nvPr/>
        </p:nvSpPr>
        <p:spPr>
          <a:xfrm>
            <a:off x="8661770" y="227651"/>
            <a:ext cx="316379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sz="105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37" name="Google Shape;437;p84"/>
          <p:cNvSpPr>
            <a:spLocks noGrp="1"/>
          </p:cNvSpPr>
          <p:nvPr>
            <p:ph type="pic" idx="2"/>
          </p:nvPr>
        </p:nvSpPr>
        <p:spPr>
          <a:xfrm>
            <a:off x="1265520" y="1622650"/>
            <a:ext cx="3316985" cy="207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A8BC"/>
              </a:buClr>
              <a:buSzPts val="750"/>
              <a:buFont typeface="Arial"/>
              <a:buNone/>
              <a:defRPr sz="750" b="0" i="0" u="none" strike="noStrike" cap="none">
                <a:solidFill>
                  <a:srgbClr val="98A8B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 Laptop">
  <p:cSld name="Mockup Laptop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85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85"/>
          <p:cNvSpPr txBox="1"/>
          <p:nvPr/>
        </p:nvSpPr>
        <p:spPr>
          <a:xfrm>
            <a:off x="8661770" y="227651"/>
            <a:ext cx="316379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sz="105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41" name="Google Shape;441;p85"/>
          <p:cNvSpPr>
            <a:spLocks noGrp="1"/>
          </p:cNvSpPr>
          <p:nvPr>
            <p:ph type="pic" idx="2"/>
          </p:nvPr>
        </p:nvSpPr>
        <p:spPr>
          <a:xfrm>
            <a:off x="5033829" y="1407388"/>
            <a:ext cx="3254597" cy="186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A8BC"/>
              </a:buClr>
              <a:buSzPts val="750"/>
              <a:buFont typeface="Arial"/>
              <a:buNone/>
              <a:defRPr sz="750" b="0" i="0" u="none" strike="noStrike" cap="none">
                <a:solidFill>
                  <a:srgbClr val="98A8B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3575050" y="204792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2"/>
          </p:nvPr>
        </p:nvSpPr>
        <p:spPr>
          <a:xfrm>
            <a:off x="457202" y="1076328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dt" idx="10"/>
          </p:nvPr>
        </p:nvSpPr>
        <p:spPr>
          <a:xfrm>
            <a:off x="457200" y="476727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ftr" idx="11"/>
          </p:nvPr>
        </p:nvSpPr>
        <p:spPr>
          <a:xfrm>
            <a:off x="3124200" y="4767270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6553200" y="476727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">
  <p:cSld name="Meet the Team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6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86"/>
          <p:cNvSpPr txBox="1"/>
          <p:nvPr/>
        </p:nvSpPr>
        <p:spPr>
          <a:xfrm>
            <a:off x="8661770" y="227651"/>
            <a:ext cx="316379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sz="105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45" name="Google Shape;445;p86"/>
          <p:cNvSpPr>
            <a:spLocks noGrp="1"/>
          </p:cNvSpPr>
          <p:nvPr>
            <p:ph type="pic" idx="2"/>
          </p:nvPr>
        </p:nvSpPr>
        <p:spPr>
          <a:xfrm>
            <a:off x="832071" y="1352550"/>
            <a:ext cx="1600200" cy="1600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86"/>
          <p:cNvSpPr>
            <a:spLocks noGrp="1"/>
          </p:cNvSpPr>
          <p:nvPr>
            <p:ph type="pic" idx="3"/>
          </p:nvPr>
        </p:nvSpPr>
        <p:spPr>
          <a:xfrm>
            <a:off x="2743200" y="1352550"/>
            <a:ext cx="1600200" cy="1600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86"/>
          <p:cNvSpPr>
            <a:spLocks noGrp="1"/>
          </p:cNvSpPr>
          <p:nvPr>
            <p:ph type="pic" idx="4"/>
          </p:nvPr>
        </p:nvSpPr>
        <p:spPr>
          <a:xfrm>
            <a:off x="4572000" y="1352550"/>
            <a:ext cx="1600200" cy="1600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86"/>
          <p:cNvSpPr>
            <a:spLocks noGrp="1"/>
          </p:cNvSpPr>
          <p:nvPr>
            <p:ph type="pic" idx="5"/>
          </p:nvPr>
        </p:nvSpPr>
        <p:spPr>
          <a:xfrm>
            <a:off x="6400800" y="1352550"/>
            <a:ext cx="1600200" cy="1600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">
  <p:cSld name="Welcome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7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87"/>
          <p:cNvSpPr txBox="1"/>
          <p:nvPr/>
        </p:nvSpPr>
        <p:spPr>
          <a:xfrm>
            <a:off x="8661770" y="227651"/>
            <a:ext cx="316379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sz="105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52" name="Google Shape;452;p87"/>
          <p:cNvSpPr>
            <a:spLocks noGrp="1"/>
          </p:cNvSpPr>
          <p:nvPr>
            <p:ph type="pic" idx="2"/>
          </p:nvPr>
        </p:nvSpPr>
        <p:spPr>
          <a:xfrm>
            <a:off x="3771900" y="945492"/>
            <a:ext cx="1600200" cy="1600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Clients">
  <p:cSld name="Our Clients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88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88"/>
          <p:cNvSpPr txBox="1"/>
          <p:nvPr/>
        </p:nvSpPr>
        <p:spPr>
          <a:xfrm>
            <a:off x="8661770" y="227651"/>
            <a:ext cx="316379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sz="105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56" name="Google Shape;456;p88"/>
          <p:cNvSpPr>
            <a:spLocks noGrp="1"/>
          </p:cNvSpPr>
          <p:nvPr>
            <p:ph type="pic" idx="2"/>
          </p:nvPr>
        </p:nvSpPr>
        <p:spPr>
          <a:xfrm>
            <a:off x="8659" y="1646744"/>
            <a:ext cx="9143998" cy="1593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Team">
  <p:cSld name="Three Team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9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89"/>
          <p:cNvSpPr txBox="1"/>
          <p:nvPr/>
        </p:nvSpPr>
        <p:spPr>
          <a:xfrm>
            <a:off x="8661770" y="227651"/>
            <a:ext cx="316379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sz="105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60" name="Google Shape;460;p89"/>
          <p:cNvSpPr>
            <a:spLocks noGrp="1"/>
          </p:cNvSpPr>
          <p:nvPr>
            <p:ph type="pic" idx="2"/>
          </p:nvPr>
        </p:nvSpPr>
        <p:spPr>
          <a:xfrm>
            <a:off x="898923" y="1334691"/>
            <a:ext cx="2405063" cy="235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89"/>
          <p:cNvSpPr>
            <a:spLocks noGrp="1"/>
          </p:cNvSpPr>
          <p:nvPr>
            <p:ph type="pic" idx="3"/>
          </p:nvPr>
        </p:nvSpPr>
        <p:spPr>
          <a:xfrm>
            <a:off x="3375423" y="1334691"/>
            <a:ext cx="2405063" cy="235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89"/>
          <p:cNvSpPr>
            <a:spLocks noGrp="1"/>
          </p:cNvSpPr>
          <p:nvPr>
            <p:ph type="pic" idx="4"/>
          </p:nvPr>
        </p:nvSpPr>
        <p:spPr>
          <a:xfrm>
            <a:off x="5861448" y="1338263"/>
            <a:ext cx="2405063" cy="235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Individual">
  <p:cSld name="Team Individual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90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90"/>
          <p:cNvSpPr txBox="1"/>
          <p:nvPr/>
        </p:nvSpPr>
        <p:spPr>
          <a:xfrm>
            <a:off x="8661770" y="227651"/>
            <a:ext cx="316379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sz="105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66" name="Google Shape;466;p90"/>
          <p:cNvSpPr>
            <a:spLocks noGrp="1"/>
          </p:cNvSpPr>
          <p:nvPr>
            <p:ph type="pic" idx="2"/>
          </p:nvPr>
        </p:nvSpPr>
        <p:spPr>
          <a:xfrm>
            <a:off x="1563291" y="1500188"/>
            <a:ext cx="2405063" cy="235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ffee Break">
  <p:cSld name="Coffee Break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9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pport-team">
  <p:cSld name="support-team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92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92"/>
          <p:cNvSpPr txBox="1"/>
          <p:nvPr/>
        </p:nvSpPr>
        <p:spPr>
          <a:xfrm>
            <a:off x="8661770" y="227651"/>
            <a:ext cx="316379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sz="105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72" name="Google Shape;472;p92"/>
          <p:cNvSpPr>
            <a:spLocks noGrp="1"/>
          </p:cNvSpPr>
          <p:nvPr>
            <p:ph type="pic" idx="2"/>
          </p:nvPr>
        </p:nvSpPr>
        <p:spPr>
          <a:xfrm>
            <a:off x="941692" y="1269179"/>
            <a:ext cx="3022662" cy="2983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1575"/>
              <a:buFont typeface="Arial"/>
              <a:buNone/>
              <a:defRPr sz="1575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 Design 01">
  <p:cSld name="App Design 01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93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93"/>
          <p:cNvSpPr txBox="1"/>
          <p:nvPr/>
        </p:nvSpPr>
        <p:spPr>
          <a:xfrm>
            <a:off x="8661770" y="227651"/>
            <a:ext cx="316379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sz="105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76" name="Google Shape;476;p93"/>
          <p:cNvSpPr>
            <a:spLocks noGrp="1"/>
          </p:cNvSpPr>
          <p:nvPr>
            <p:ph type="pic" idx="2"/>
          </p:nvPr>
        </p:nvSpPr>
        <p:spPr>
          <a:xfrm>
            <a:off x="3227939" y="1917898"/>
            <a:ext cx="708653" cy="1929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525"/>
              <a:buFont typeface="Arial"/>
              <a:buNone/>
              <a:defRPr sz="5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93"/>
          <p:cNvSpPr>
            <a:spLocks noGrp="1"/>
          </p:cNvSpPr>
          <p:nvPr>
            <p:ph type="pic" idx="3"/>
          </p:nvPr>
        </p:nvSpPr>
        <p:spPr>
          <a:xfrm>
            <a:off x="873875" y="1912606"/>
            <a:ext cx="672015" cy="192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525"/>
              <a:buFont typeface="Arial"/>
              <a:buNone/>
              <a:defRPr sz="5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93"/>
          <p:cNvSpPr>
            <a:spLocks noGrp="1"/>
          </p:cNvSpPr>
          <p:nvPr>
            <p:ph type="pic" idx="4"/>
          </p:nvPr>
        </p:nvSpPr>
        <p:spPr>
          <a:xfrm>
            <a:off x="1689651" y="1700939"/>
            <a:ext cx="1417308" cy="2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525"/>
              <a:buFont typeface="Arial"/>
              <a:buNone/>
              <a:defRPr sz="5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 Design 02">
  <p:cSld name="App Design 02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94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94"/>
          <p:cNvSpPr txBox="1"/>
          <p:nvPr/>
        </p:nvSpPr>
        <p:spPr>
          <a:xfrm>
            <a:off x="8661770" y="227651"/>
            <a:ext cx="316379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sz="105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82" name="Google Shape;482;p94"/>
          <p:cNvSpPr>
            <a:spLocks noGrp="1"/>
          </p:cNvSpPr>
          <p:nvPr>
            <p:ph type="pic" idx="2"/>
          </p:nvPr>
        </p:nvSpPr>
        <p:spPr>
          <a:xfrm>
            <a:off x="1587351" y="1719519"/>
            <a:ext cx="1063633" cy="190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A8BC"/>
              </a:buClr>
              <a:buSzPts val="825"/>
              <a:buFont typeface="Arial"/>
              <a:buNone/>
              <a:defRPr sz="825" b="0" i="0" u="none" strike="noStrike" cap="none">
                <a:solidFill>
                  <a:srgbClr val="98A8B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3" name="Google Shape;483;p94"/>
          <p:cNvSpPr>
            <a:spLocks noGrp="1"/>
          </p:cNvSpPr>
          <p:nvPr>
            <p:ph type="pic" idx="3"/>
          </p:nvPr>
        </p:nvSpPr>
        <p:spPr>
          <a:xfrm>
            <a:off x="4051373" y="1719519"/>
            <a:ext cx="1063633" cy="190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A8BC"/>
              </a:buClr>
              <a:buSzPts val="825"/>
              <a:buFont typeface="Arial"/>
              <a:buNone/>
              <a:defRPr sz="825" b="0" i="0" u="none" strike="noStrike" cap="none">
                <a:solidFill>
                  <a:srgbClr val="98A8B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4" name="Google Shape;484;p94"/>
          <p:cNvSpPr>
            <a:spLocks noGrp="1"/>
          </p:cNvSpPr>
          <p:nvPr>
            <p:ph type="pic" idx="4"/>
          </p:nvPr>
        </p:nvSpPr>
        <p:spPr>
          <a:xfrm>
            <a:off x="6549052" y="1719519"/>
            <a:ext cx="1063633" cy="190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A8BC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98A8B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-dev2">
  <p:cSld name="Mockup-dev2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95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95"/>
          <p:cNvSpPr txBox="1"/>
          <p:nvPr/>
        </p:nvSpPr>
        <p:spPr>
          <a:xfrm>
            <a:off x="8661770" y="227651"/>
            <a:ext cx="316379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sz="105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88" name="Google Shape;488;p95"/>
          <p:cNvSpPr>
            <a:spLocks noGrp="1"/>
          </p:cNvSpPr>
          <p:nvPr>
            <p:ph type="pic" idx="2"/>
          </p:nvPr>
        </p:nvSpPr>
        <p:spPr>
          <a:xfrm>
            <a:off x="5277738" y="1795794"/>
            <a:ext cx="755076" cy="178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  <a:defRPr sz="4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95"/>
          <p:cNvSpPr>
            <a:spLocks noGrp="1"/>
          </p:cNvSpPr>
          <p:nvPr>
            <p:ph type="pic" idx="3"/>
          </p:nvPr>
        </p:nvSpPr>
        <p:spPr>
          <a:xfrm>
            <a:off x="3035905" y="1795294"/>
            <a:ext cx="690303" cy="178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  <a:defRPr sz="4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95"/>
          <p:cNvSpPr>
            <a:spLocks noGrp="1"/>
          </p:cNvSpPr>
          <p:nvPr>
            <p:ph type="pic" idx="4"/>
          </p:nvPr>
        </p:nvSpPr>
        <p:spPr>
          <a:xfrm>
            <a:off x="3855363" y="1631093"/>
            <a:ext cx="1310284" cy="233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  <a:defRPr sz="4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1792288" y="4025506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>
            <a:off x="457200" y="476727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3124200" y="4767270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6553200" y="476727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Meet_the_team">
  <p:cSld name="3_Meet_the_team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96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96"/>
          <p:cNvSpPr txBox="1"/>
          <p:nvPr/>
        </p:nvSpPr>
        <p:spPr>
          <a:xfrm>
            <a:off x="8661770" y="227651"/>
            <a:ext cx="316379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sz="105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94" name="Google Shape;494;p96"/>
          <p:cNvSpPr>
            <a:spLocks noGrp="1"/>
          </p:cNvSpPr>
          <p:nvPr>
            <p:ph type="pic" idx="2"/>
          </p:nvPr>
        </p:nvSpPr>
        <p:spPr>
          <a:xfrm>
            <a:off x="741363" y="1365755"/>
            <a:ext cx="1366837" cy="136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Meet_the_team1">
  <p:cSld name="4_Meet_the_team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97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97"/>
          <p:cNvSpPr txBox="1"/>
          <p:nvPr/>
        </p:nvSpPr>
        <p:spPr>
          <a:xfrm>
            <a:off x="8661770" y="227651"/>
            <a:ext cx="316379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sz="105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98" name="Google Shape;498;p97"/>
          <p:cNvSpPr>
            <a:spLocks noGrp="1"/>
          </p:cNvSpPr>
          <p:nvPr>
            <p:ph type="pic" idx="2"/>
          </p:nvPr>
        </p:nvSpPr>
        <p:spPr>
          <a:xfrm>
            <a:off x="967720" y="1599715"/>
            <a:ext cx="1366836" cy="1368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97"/>
          <p:cNvSpPr>
            <a:spLocks noGrp="1"/>
          </p:cNvSpPr>
          <p:nvPr>
            <p:ph type="pic" idx="3"/>
          </p:nvPr>
        </p:nvSpPr>
        <p:spPr>
          <a:xfrm>
            <a:off x="2922561" y="1599715"/>
            <a:ext cx="1366836" cy="1368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97"/>
          <p:cNvSpPr>
            <a:spLocks noGrp="1"/>
          </p:cNvSpPr>
          <p:nvPr>
            <p:ph type="pic" idx="4"/>
          </p:nvPr>
        </p:nvSpPr>
        <p:spPr>
          <a:xfrm>
            <a:off x="4912395" y="1599715"/>
            <a:ext cx="1366836" cy="1368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97"/>
          <p:cNvSpPr>
            <a:spLocks noGrp="1"/>
          </p:cNvSpPr>
          <p:nvPr>
            <p:ph type="pic" idx="5"/>
          </p:nvPr>
        </p:nvSpPr>
        <p:spPr>
          <a:xfrm>
            <a:off x="6851304" y="1599715"/>
            <a:ext cx="1366836" cy="1368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orftfolio-6">
  <p:cSld name="1_porftfolio-6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98"/>
          <p:cNvSpPr>
            <a:spLocks noGrp="1"/>
          </p:cNvSpPr>
          <p:nvPr>
            <p:ph type="pic" idx="2"/>
          </p:nvPr>
        </p:nvSpPr>
        <p:spPr>
          <a:xfrm>
            <a:off x="1" y="1"/>
            <a:ext cx="1829060" cy="148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98"/>
          <p:cNvSpPr>
            <a:spLocks noGrp="1"/>
          </p:cNvSpPr>
          <p:nvPr>
            <p:ph type="pic" idx="3"/>
          </p:nvPr>
        </p:nvSpPr>
        <p:spPr>
          <a:xfrm>
            <a:off x="1" y="1486109"/>
            <a:ext cx="1829060" cy="148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98"/>
          <p:cNvSpPr>
            <a:spLocks noGrp="1"/>
          </p:cNvSpPr>
          <p:nvPr>
            <p:ph type="pic" idx="4"/>
          </p:nvPr>
        </p:nvSpPr>
        <p:spPr>
          <a:xfrm>
            <a:off x="1829062" y="456"/>
            <a:ext cx="1829060" cy="148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98"/>
          <p:cNvSpPr>
            <a:spLocks noGrp="1"/>
          </p:cNvSpPr>
          <p:nvPr>
            <p:ph type="pic" idx="5"/>
          </p:nvPr>
        </p:nvSpPr>
        <p:spPr>
          <a:xfrm>
            <a:off x="1829062" y="1486565"/>
            <a:ext cx="1829060" cy="148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7" name="Google Shape;507;p98"/>
          <p:cNvSpPr>
            <a:spLocks noGrp="1"/>
          </p:cNvSpPr>
          <p:nvPr>
            <p:ph type="pic" idx="6"/>
          </p:nvPr>
        </p:nvSpPr>
        <p:spPr>
          <a:xfrm>
            <a:off x="3653897" y="-456"/>
            <a:ext cx="1829060" cy="148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8" name="Google Shape;508;p98"/>
          <p:cNvSpPr>
            <a:spLocks noGrp="1"/>
          </p:cNvSpPr>
          <p:nvPr>
            <p:ph type="pic" idx="7"/>
          </p:nvPr>
        </p:nvSpPr>
        <p:spPr>
          <a:xfrm>
            <a:off x="3653897" y="1485653"/>
            <a:ext cx="1829060" cy="148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9" name="Google Shape;509;p98"/>
          <p:cNvSpPr>
            <a:spLocks noGrp="1"/>
          </p:cNvSpPr>
          <p:nvPr>
            <p:ph type="pic" idx="8"/>
          </p:nvPr>
        </p:nvSpPr>
        <p:spPr>
          <a:xfrm>
            <a:off x="5474600" y="912"/>
            <a:ext cx="1829060" cy="148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0" name="Google Shape;510;p98"/>
          <p:cNvSpPr>
            <a:spLocks noGrp="1"/>
          </p:cNvSpPr>
          <p:nvPr>
            <p:ph type="pic" idx="9"/>
          </p:nvPr>
        </p:nvSpPr>
        <p:spPr>
          <a:xfrm>
            <a:off x="5474600" y="1487021"/>
            <a:ext cx="1829060" cy="148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1" name="Google Shape;511;p98"/>
          <p:cNvSpPr>
            <a:spLocks noGrp="1"/>
          </p:cNvSpPr>
          <p:nvPr>
            <p:ph type="pic" idx="13"/>
          </p:nvPr>
        </p:nvSpPr>
        <p:spPr>
          <a:xfrm>
            <a:off x="7306583" y="912"/>
            <a:ext cx="1837417" cy="148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2" name="Google Shape;512;p98"/>
          <p:cNvSpPr>
            <a:spLocks noGrp="1"/>
          </p:cNvSpPr>
          <p:nvPr>
            <p:ph type="pic" idx="14"/>
          </p:nvPr>
        </p:nvSpPr>
        <p:spPr>
          <a:xfrm>
            <a:off x="7306583" y="1487021"/>
            <a:ext cx="1837417" cy="148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orftfolio-7">
  <p:cSld name="2_porftfolio-7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99"/>
          <p:cNvSpPr>
            <a:spLocks noGrp="1"/>
          </p:cNvSpPr>
          <p:nvPr>
            <p:ph type="pic" idx="2"/>
          </p:nvPr>
        </p:nvSpPr>
        <p:spPr>
          <a:xfrm>
            <a:off x="1" y="1"/>
            <a:ext cx="1829060" cy="148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99"/>
          <p:cNvSpPr>
            <a:spLocks noGrp="1"/>
          </p:cNvSpPr>
          <p:nvPr>
            <p:ph type="pic" idx="3"/>
          </p:nvPr>
        </p:nvSpPr>
        <p:spPr>
          <a:xfrm>
            <a:off x="1829062" y="1486565"/>
            <a:ext cx="1829060" cy="148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99"/>
          <p:cNvSpPr>
            <a:spLocks noGrp="1"/>
          </p:cNvSpPr>
          <p:nvPr>
            <p:ph type="pic" idx="4"/>
          </p:nvPr>
        </p:nvSpPr>
        <p:spPr>
          <a:xfrm>
            <a:off x="3653897" y="-456"/>
            <a:ext cx="1829060" cy="148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99"/>
          <p:cNvSpPr>
            <a:spLocks noGrp="1"/>
          </p:cNvSpPr>
          <p:nvPr>
            <p:ph type="pic" idx="5"/>
          </p:nvPr>
        </p:nvSpPr>
        <p:spPr>
          <a:xfrm>
            <a:off x="5491315" y="1487021"/>
            <a:ext cx="1904951" cy="148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99"/>
          <p:cNvSpPr>
            <a:spLocks noGrp="1"/>
          </p:cNvSpPr>
          <p:nvPr>
            <p:ph type="pic" idx="6"/>
          </p:nvPr>
        </p:nvSpPr>
        <p:spPr>
          <a:xfrm>
            <a:off x="7306583" y="912"/>
            <a:ext cx="1837417" cy="148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">
  <p:cSld name="Contact Us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00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00"/>
          <p:cNvSpPr txBox="1"/>
          <p:nvPr/>
        </p:nvSpPr>
        <p:spPr>
          <a:xfrm>
            <a:off x="8661770" y="227651"/>
            <a:ext cx="316379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sz="105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22" name="Google Shape;522;p100"/>
          <p:cNvSpPr>
            <a:spLocks noGrp="1"/>
          </p:cNvSpPr>
          <p:nvPr>
            <p:ph type="pic" idx="2"/>
          </p:nvPr>
        </p:nvSpPr>
        <p:spPr>
          <a:xfrm>
            <a:off x="0" y="1132105"/>
            <a:ext cx="9144000" cy="2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A5A5A5"/>
              </a:buClr>
              <a:buSzPts val="1575"/>
              <a:buFont typeface="Arial"/>
              <a:buNone/>
              <a:defRPr sz="1575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ig_Picture_place-holder">
  <p:cSld name="1_Big_Picture_place-holder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01"/>
          <p:cNvSpPr>
            <a:spLocks noGrp="1"/>
          </p:cNvSpPr>
          <p:nvPr>
            <p:ph type="pic" idx="2"/>
          </p:nvPr>
        </p:nvSpPr>
        <p:spPr>
          <a:xfrm>
            <a:off x="0" y="0"/>
            <a:ext cx="9152357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_app">
  <p:cSld name="03_app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02"/>
          <p:cNvSpPr>
            <a:spLocks noGrp="1"/>
          </p:cNvSpPr>
          <p:nvPr>
            <p:ph type="pic" idx="2"/>
          </p:nvPr>
        </p:nvSpPr>
        <p:spPr>
          <a:xfrm>
            <a:off x="-2" y="-1"/>
            <a:ext cx="9144001" cy="2422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102"/>
          <p:cNvSpPr>
            <a:spLocks noGrp="1"/>
          </p:cNvSpPr>
          <p:nvPr>
            <p:ph type="pic" idx="3"/>
          </p:nvPr>
        </p:nvSpPr>
        <p:spPr>
          <a:xfrm>
            <a:off x="748048" y="891202"/>
            <a:ext cx="564503" cy="160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102"/>
          <p:cNvSpPr>
            <a:spLocks noGrp="1"/>
          </p:cNvSpPr>
          <p:nvPr>
            <p:ph type="pic" idx="4"/>
          </p:nvPr>
        </p:nvSpPr>
        <p:spPr>
          <a:xfrm>
            <a:off x="2679980" y="891203"/>
            <a:ext cx="6023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102"/>
          <p:cNvSpPr>
            <a:spLocks noGrp="1"/>
          </p:cNvSpPr>
          <p:nvPr>
            <p:ph type="pic" idx="5"/>
          </p:nvPr>
        </p:nvSpPr>
        <p:spPr>
          <a:xfrm>
            <a:off x="1427710" y="724515"/>
            <a:ext cx="1168670" cy="206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ad_mockup">
  <p:cSld name="iPad_mockup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03"/>
          <p:cNvSpPr>
            <a:spLocks noGrp="1"/>
          </p:cNvSpPr>
          <p:nvPr>
            <p:ph type="pic" idx="2"/>
          </p:nvPr>
        </p:nvSpPr>
        <p:spPr>
          <a:xfrm>
            <a:off x="-2" y="-1"/>
            <a:ext cx="9144000" cy="2422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_features">
  <p:cSld name="app_features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04"/>
          <p:cNvSpPr>
            <a:spLocks noGrp="1"/>
          </p:cNvSpPr>
          <p:nvPr>
            <p:ph type="pic" idx="2"/>
          </p:nvPr>
        </p:nvSpPr>
        <p:spPr>
          <a:xfrm>
            <a:off x="-2" y="-1"/>
            <a:ext cx="9144000" cy="2422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104"/>
          <p:cNvSpPr>
            <a:spLocks noGrp="1"/>
          </p:cNvSpPr>
          <p:nvPr>
            <p:ph type="pic" idx="3"/>
          </p:nvPr>
        </p:nvSpPr>
        <p:spPr>
          <a:xfrm>
            <a:off x="1151916" y="925034"/>
            <a:ext cx="1770644" cy="3168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pp_features">
  <p:cSld name="1_app_features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05"/>
          <p:cNvSpPr>
            <a:spLocks noGrp="1"/>
          </p:cNvSpPr>
          <p:nvPr>
            <p:ph type="pic" idx="2"/>
          </p:nvPr>
        </p:nvSpPr>
        <p:spPr>
          <a:xfrm>
            <a:off x="-2" y="-1"/>
            <a:ext cx="9144000" cy="2422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94.xml"/><Relationship Id="rId39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01.xml"/><Relationship Id="rId38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29" Type="http://schemas.openxmlformats.org/officeDocument/2006/relationships/slideLayout" Target="../slideLayouts/slideLayout97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00.xml"/><Relationship Id="rId37" Type="http://schemas.openxmlformats.org/officeDocument/2006/relationships/slideLayout" Target="../slideLayouts/slideLayout105.xml"/><Relationship Id="rId40" Type="http://schemas.openxmlformats.org/officeDocument/2006/relationships/theme" Target="../theme/theme4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99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Relationship Id="rId35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200154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3124200" y="4767270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6553200" y="476727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Lato"/>
              <a:buNone/>
              <a:defRPr sz="22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dt" idx="10"/>
          </p:nvPr>
        </p:nvSpPr>
        <p:spPr>
          <a:xfrm>
            <a:off x="628650" y="476726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ftr" idx="11"/>
          </p:nvPr>
        </p:nvSpPr>
        <p:spPr>
          <a:xfrm>
            <a:off x="3028950" y="4767266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ldNum" idx="12"/>
          </p:nvPr>
        </p:nvSpPr>
        <p:spPr>
          <a:xfrm>
            <a:off x="6457950" y="476726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5"/>
          <p:cNvSpPr txBox="1"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Lato"/>
              <a:buNone/>
              <a:defRPr sz="22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2" name="Google Shape;322;p5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" name="Google Shape;323;p55"/>
          <p:cNvSpPr txBox="1">
            <a:spLocks noGrp="1"/>
          </p:cNvSpPr>
          <p:nvPr>
            <p:ph type="dt" idx="10"/>
          </p:nvPr>
        </p:nvSpPr>
        <p:spPr>
          <a:xfrm>
            <a:off x="628650" y="476726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4" name="Google Shape;324;p55"/>
          <p:cNvSpPr txBox="1">
            <a:spLocks noGrp="1"/>
          </p:cNvSpPr>
          <p:nvPr>
            <p:ph type="ftr" idx="11"/>
          </p:nvPr>
        </p:nvSpPr>
        <p:spPr>
          <a:xfrm>
            <a:off x="3028950" y="4767266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55"/>
          <p:cNvSpPr txBox="1">
            <a:spLocks noGrp="1"/>
          </p:cNvSpPr>
          <p:nvPr>
            <p:ph type="sldNum" idx="12"/>
          </p:nvPr>
        </p:nvSpPr>
        <p:spPr>
          <a:xfrm>
            <a:off x="6457950" y="476726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3"/>
          <p:cNvSpPr txBox="1"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  <a:defRPr sz="22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1" name="Google Shape;391;p7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73"/>
          <p:cNvSpPr txBox="1">
            <a:spLocks noGrp="1"/>
          </p:cNvSpPr>
          <p:nvPr>
            <p:ph type="dt" idx="10"/>
          </p:nvPr>
        </p:nvSpPr>
        <p:spPr>
          <a:xfrm>
            <a:off x="628650" y="476726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73"/>
          <p:cNvSpPr txBox="1">
            <a:spLocks noGrp="1"/>
          </p:cNvSpPr>
          <p:nvPr>
            <p:ph type="ftr" idx="11"/>
          </p:nvPr>
        </p:nvSpPr>
        <p:spPr>
          <a:xfrm>
            <a:off x="3028950" y="4767266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73"/>
          <p:cNvSpPr txBox="1">
            <a:spLocks noGrp="1"/>
          </p:cNvSpPr>
          <p:nvPr>
            <p:ph type="sldNum" idx="12"/>
          </p:nvPr>
        </p:nvSpPr>
        <p:spPr>
          <a:xfrm>
            <a:off x="6457950" y="476726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  <p:sldLayoutId id="2147483739" r:id="rId22"/>
    <p:sldLayoutId id="2147483740" r:id="rId23"/>
    <p:sldLayoutId id="2147483741" r:id="rId24"/>
    <p:sldLayoutId id="2147483742" r:id="rId25"/>
    <p:sldLayoutId id="2147483743" r:id="rId26"/>
    <p:sldLayoutId id="2147483744" r:id="rId27"/>
    <p:sldLayoutId id="2147483745" r:id="rId28"/>
    <p:sldLayoutId id="2147483746" r:id="rId29"/>
    <p:sldLayoutId id="2147483747" r:id="rId30"/>
    <p:sldLayoutId id="2147483748" r:id="rId31"/>
    <p:sldLayoutId id="2147483749" r:id="rId32"/>
    <p:sldLayoutId id="2147483750" r:id="rId33"/>
    <p:sldLayoutId id="2147483751" r:id="rId34"/>
    <p:sldLayoutId id="2147483752" r:id="rId35"/>
    <p:sldLayoutId id="2147483753" r:id="rId36"/>
    <p:sldLayoutId id="2147483754" r:id="rId37"/>
    <p:sldLayoutId id="2147483755" r:id="rId38"/>
    <p:sldLayoutId id="2147483756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114"/>
          <p:cNvPicPr preferRelativeResize="0"/>
          <p:nvPr/>
        </p:nvPicPr>
        <p:blipFill rotWithShape="1">
          <a:blip r:embed="rId3">
            <a:alphaModFix/>
          </a:blip>
          <a:srcRect r="2777" b="2777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114"/>
          <p:cNvSpPr/>
          <p:nvPr/>
        </p:nvSpPr>
        <p:spPr>
          <a:xfrm>
            <a:off x="2917984" y="1120277"/>
            <a:ext cx="3123920" cy="2693034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ED85AE">
                  <a:alpha val="89803"/>
                </a:srgbClr>
              </a:gs>
              <a:gs pos="74000">
                <a:srgbClr val="EE9A9C">
                  <a:alpha val="80000"/>
                </a:srgbClr>
              </a:gs>
              <a:gs pos="83000">
                <a:srgbClr val="EFB188">
                  <a:alpha val="69803"/>
                </a:srgbClr>
              </a:gs>
              <a:gs pos="100000">
                <a:srgbClr val="EFBA81">
                  <a:alpha val="89803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8" name="Google Shape;598;p114"/>
          <p:cNvSpPr txBox="1"/>
          <p:nvPr/>
        </p:nvSpPr>
        <p:spPr>
          <a:xfrm>
            <a:off x="1658247" y="2355726"/>
            <a:ext cx="611757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SK PROPERTY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Management Database</a:t>
            </a:r>
            <a:endParaRPr sz="3000" b="1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99" name="Google Shape;599;p114"/>
          <p:cNvSpPr txBox="1"/>
          <p:nvPr/>
        </p:nvSpPr>
        <p:spPr>
          <a:xfrm>
            <a:off x="2679744" y="4368311"/>
            <a:ext cx="3600400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Kevin; Sophie</a:t>
            </a:r>
            <a:endParaRPr sz="2500" b="1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" name="Google Shape;1128;p124"/>
          <p:cNvGrpSpPr/>
          <p:nvPr/>
        </p:nvGrpSpPr>
        <p:grpSpPr>
          <a:xfrm>
            <a:off x="2394375" y="181131"/>
            <a:ext cx="4370737" cy="779658"/>
            <a:chOff x="6361235" y="483017"/>
            <a:chExt cx="11655300" cy="2079087"/>
          </a:xfrm>
        </p:grpSpPr>
        <p:sp>
          <p:nvSpPr>
            <p:cNvPr id="1129" name="Google Shape;1129;p124"/>
            <p:cNvSpPr txBox="1"/>
            <p:nvPr/>
          </p:nvSpPr>
          <p:spPr>
            <a:xfrm>
              <a:off x="7114748" y="483017"/>
              <a:ext cx="10107006" cy="14465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2"/>
                  </a:solidFill>
                </a:rPr>
                <a:t>CUSTOMER SERVICE</a:t>
              </a:r>
              <a:endParaRPr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124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34250" tIns="17125" rIns="34250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124"/>
            <p:cNvSpPr txBox="1"/>
            <p:nvPr/>
          </p:nvSpPr>
          <p:spPr>
            <a:xfrm>
              <a:off x="6361235" y="1431612"/>
              <a:ext cx="11655300" cy="6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50" tIns="40775" rIns="81550" bIns="407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9"/>
                </a:buClr>
                <a:buSzPts val="1163"/>
                <a:buFont typeface="Arial"/>
                <a:buNone/>
              </a:pPr>
              <a:r>
                <a:rPr lang="en-US" sz="1000">
                  <a:solidFill>
                    <a:srgbClr val="666666"/>
                  </a:solidFill>
                  <a:latin typeface="Open Sans"/>
                  <a:ea typeface="Open Sans"/>
                  <a:cs typeface="Open Sans"/>
                  <a:sym typeface="Open Sans"/>
                </a:rPr>
                <a:t>Materialized Views</a:t>
              </a:r>
              <a:endParaRPr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132" name="Google Shape;1132;p124" descr="https://lh4.googleusercontent.com/ATfPgF9V3Lbs-WHwGDMn80iFwff3lLlhp4gB8A6smy_-c8jIpiktXqkXNzfKjeJVk6u6xojuCSANPprpYGseMoKbiEVYci6wUY_kqIHPr8fj0pZFSiMP1PRUFfZ8zVoMz9Wt5T3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04" y="876241"/>
            <a:ext cx="5943600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124"/>
          <p:cNvSpPr/>
          <p:nvPr/>
        </p:nvSpPr>
        <p:spPr>
          <a:xfrm>
            <a:off x="2987824" y="2699864"/>
            <a:ext cx="1080000" cy="2277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5" name="Google Shape;1135;p124" descr="https://lh4.googleusercontent.com/8W1PGr4dfVYj6gelmod8jk3oWDfZfiz1Hso9Lhlu_iJxWxdjRyO5P9zruRi_A4fS2ssLSMexGsTHMGt-pBX79-L4RC9sx3OtPYj8bvBzvZWSzd6rIYgWvS6pUzBJa_ukrDci9jn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08" y="3021878"/>
            <a:ext cx="5574496" cy="2135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124" descr="https://lh3.googleusercontent.com/XFciMMFUqJUgQ6goj-RMJmSO7jlAVjuKWm7F8JnpjreLCkn0I-ClO6uqCfSOtlTQqmwcWZQdwUauixLoHqdIoEftST4VrJ1qKP13izjeIyrINw3Af7smzMQkXiop1FgWl8zBgAH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1663" y="785453"/>
            <a:ext cx="4953001" cy="2553245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24"/>
          <p:cNvSpPr/>
          <p:nvPr/>
        </p:nvSpPr>
        <p:spPr>
          <a:xfrm>
            <a:off x="73508" y="4731990"/>
            <a:ext cx="4953000" cy="1338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7" name="Google Shape;1137;p124" descr="https://lh3.googleusercontent.com/CqjbCNB8zzhoKdcfp27_oZ0VEaSmEA7iVf4TAQcyPIksWkDrAfUSaJ38U38XvGXWElruERhg0004l8ytp91ShBVys_9Iox9UEjAqkhn3mmMOaQCEnkMbvwWhxPZ9qetTRqZGtN-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79277" y="3467150"/>
            <a:ext cx="6158580" cy="77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124"/>
          <p:cNvSpPr/>
          <p:nvPr/>
        </p:nvSpPr>
        <p:spPr>
          <a:xfrm>
            <a:off x="3624896" y="1336484"/>
            <a:ext cx="291946" cy="139642"/>
          </a:xfrm>
          <a:custGeom>
            <a:avLst/>
            <a:gdLst/>
            <a:ahLst/>
            <a:cxnLst/>
            <a:rect l="l" t="t" r="r" b="b"/>
            <a:pathLst>
              <a:path w="517" h="245" extrusionOk="0">
                <a:moveTo>
                  <a:pt x="516" y="119"/>
                </a:moveTo>
                <a:lnTo>
                  <a:pt x="386" y="0"/>
                </a:lnTo>
                <a:lnTo>
                  <a:pt x="386" y="76"/>
                </a:lnTo>
                <a:lnTo>
                  <a:pt x="0" y="76"/>
                </a:lnTo>
                <a:lnTo>
                  <a:pt x="0" y="168"/>
                </a:lnTo>
                <a:lnTo>
                  <a:pt x="386" y="168"/>
                </a:lnTo>
                <a:lnTo>
                  <a:pt x="386" y="244"/>
                </a:lnTo>
                <a:lnTo>
                  <a:pt x="516" y="119"/>
                </a:lnTo>
              </a:path>
            </a:pathLst>
          </a:custGeom>
          <a:solidFill>
            <a:srgbClr val="167863"/>
          </a:solidFill>
          <a:ln>
            <a:noFill/>
          </a:ln>
        </p:spPr>
        <p:txBody>
          <a:bodyPr spcFirstLastPara="1" wrap="square" lIns="45675" tIns="22825" rIns="45675" bIns="228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124"/>
          <p:cNvSpPr/>
          <p:nvPr/>
        </p:nvSpPr>
        <p:spPr>
          <a:xfrm>
            <a:off x="2375054" y="4017691"/>
            <a:ext cx="291946" cy="139642"/>
          </a:xfrm>
          <a:custGeom>
            <a:avLst/>
            <a:gdLst/>
            <a:ahLst/>
            <a:cxnLst/>
            <a:rect l="l" t="t" r="r" b="b"/>
            <a:pathLst>
              <a:path w="517" h="245" extrusionOk="0">
                <a:moveTo>
                  <a:pt x="516" y="119"/>
                </a:moveTo>
                <a:lnTo>
                  <a:pt x="386" y="0"/>
                </a:lnTo>
                <a:lnTo>
                  <a:pt x="386" y="76"/>
                </a:lnTo>
                <a:lnTo>
                  <a:pt x="0" y="76"/>
                </a:lnTo>
                <a:lnTo>
                  <a:pt x="0" y="168"/>
                </a:lnTo>
                <a:lnTo>
                  <a:pt x="386" y="168"/>
                </a:lnTo>
                <a:lnTo>
                  <a:pt x="386" y="244"/>
                </a:lnTo>
                <a:lnTo>
                  <a:pt x="516" y="119"/>
                </a:lnTo>
              </a:path>
            </a:pathLst>
          </a:custGeom>
          <a:solidFill>
            <a:srgbClr val="167863"/>
          </a:solidFill>
          <a:ln>
            <a:noFill/>
          </a:ln>
        </p:spPr>
        <p:txBody>
          <a:bodyPr spcFirstLastPara="1" wrap="square" lIns="45675" tIns="22825" rIns="45675" bIns="228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124"/>
          <p:cNvSpPr/>
          <p:nvPr/>
        </p:nvSpPr>
        <p:spPr>
          <a:xfrm>
            <a:off x="4288528" y="774100"/>
            <a:ext cx="5823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4250" tIns="17125" rIns="34250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25"/>
          <p:cNvSpPr/>
          <p:nvPr/>
        </p:nvSpPr>
        <p:spPr>
          <a:xfrm flipH="1">
            <a:off x="350425" y="424206"/>
            <a:ext cx="893872" cy="893872"/>
          </a:xfrm>
          <a:custGeom>
            <a:avLst/>
            <a:gdLst/>
            <a:ahLst/>
            <a:cxnLst/>
            <a:rect l="l" t="t" r="r" b="b"/>
            <a:pathLst>
              <a:path w="454" h="454" extrusionOk="0">
                <a:moveTo>
                  <a:pt x="438" y="165"/>
                </a:moveTo>
                <a:cubicBezTo>
                  <a:pt x="396" y="167"/>
                  <a:pt x="396" y="167"/>
                  <a:pt x="396" y="167"/>
                </a:cubicBezTo>
                <a:cubicBezTo>
                  <a:pt x="392" y="155"/>
                  <a:pt x="386" y="143"/>
                  <a:pt x="378" y="131"/>
                </a:cubicBezTo>
                <a:cubicBezTo>
                  <a:pt x="369" y="118"/>
                  <a:pt x="359" y="106"/>
                  <a:pt x="348" y="96"/>
                </a:cubicBezTo>
                <a:cubicBezTo>
                  <a:pt x="366" y="58"/>
                  <a:pt x="366" y="58"/>
                  <a:pt x="366" y="58"/>
                </a:cubicBezTo>
                <a:cubicBezTo>
                  <a:pt x="368" y="54"/>
                  <a:pt x="367" y="49"/>
                  <a:pt x="363" y="47"/>
                </a:cubicBezTo>
                <a:cubicBezTo>
                  <a:pt x="339" y="31"/>
                  <a:pt x="339" y="31"/>
                  <a:pt x="339" y="31"/>
                </a:cubicBezTo>
                <a:cubicBezTo>
                  <a:pt x="336" y="28"/>
                  <a:pt x="331" y="29"/>
                  <a:pt x="328" y="33"/>
                </a:cubicBezTo>
                <a:cubicBezTo>
                  <a:pt x="299" y="66"/>
                  <a:pt x="299" y="66"/>
                  <a:pt x="299" y="66"/>
                </a:cubicBezTo>
                <a:cubicBezTo>
                  <a:pt x="276" y="55"/>
                  <a:pt x="250" y="51"/>
                  <a:pt x="224" y="51"/>
                </a:cubicBezTo>
                <a:cubicBezTo>
                  <a:pt x="212" y="7"/>
                  <a:pt x="212" y="7"/>
                  <a:pt x="212" y="7"/>
                </a:cubicBezTo>
                <a:cubicBezTo>
                  <a:pt x="211" y="3"/>
                  <a:pt x="206" y="0"/>
                  <a:pt x="202" y="1"/>
                </a:cubicBezTo>
                <a:cubicBezTo>
                  <a:pt x="174" y="5"/>
                  <a:pt x="174" y="5"/>
                  <a:pt x="174" y="5"/>
                </a:cubicBezTo>
                <a:cubicBezTo>
                  <a:pt x="169" y="5"/>
                  <a:pt x="166" y="9"/>
                  <a:pt x="166" y="14"/>
                </a:cubicBezTo>
                <a:cubicBezTo>
                  <a:pt x="167" y="62"/>
                  <a:pt x="167" y="62"/>
                  <a:pt x="167" y="62"/>
                </a:cubicBezTo>
                <a:cubicBezTo>
                  <a:pt x="167" y="62"/>
                  <a:pt x="167" y="62"/>
                  <a:pt x="167" y="62"/>
                </a:cubicBezTo>
                <a:cubicBezTo>
                  <a:pt x="155" y="67"/>
                  <a:pt x="143" y="73"/>
                  <a:pt x="132" y="80"/>
                </a:cubicBezTo>
                <a:cubicBezTo>
                  <a:pt x="121" y="87"/>
                  <a:pt x="112" y="95"/>
                  <a:pt x="103" y="104"/>
                </a:cubicBezTo>
                <a:cubicBezTo>
                  <a:pt x="102" y="103"/>
                  <a:pt x="102" y="103"/>
                  <a:pt x="102" y="103"/>
                </a:cubicBezTo>
                <a:cubicBezTo>
                  <a:pt x="59" y="83"/>
                  <a:pt x="59" y="83"/>
                  <a:pt x="59" y="83"/>
                </a:cubicBezTo>
                <a:cubicBezTo>
                  <a:pt x="55" y="81"/>
                  <a:pt x="49" y="82"/>
                  <a:pt x="47" y="86"/>
                </a:cubicBezTo>
                <a:cubicBezTo>
                  <a:pt x="32" y="111"/>
                  <a:pt x="32" y="111"/>
                  <a:pt x="32" y="111"/>
                </a:cubicBezTo>
                <a:cubicBezTo>
                  <a:pt x="30" y="114"/>
                  <a:pt x="31" y="119"/>
                  <a:pt x="34" y="122"/>
                </a:cubicBezTo>
                <a:cubicBezTo>
                  <a:pt x="70" y="151"/>
                  <a:pt x="70" y="151"/>
                  <a:pt x="70" y="151"/>
                </a:cubicBezTo>
                <a:cubicBezTo>
                  <a:pt x="58" y="175"/>
                  <a:pt x="51" y="202"/>
                  <a:pt x="51" y="230"/>
                </a:cubicBezTo>
                <a:cubicBezTo>
                  <a:pt x="7" y="243"/>
                  <a:pt x="7" y="243"/>
                  <a:pt x="7" y="243"/>
                </a:cubicBezTo>
                <a:cubicBezTo>
                  <a:pt x="3" y="245"/>
                  <a:pt x="0" y="249"/>
                  <a:pt x="1" y="253"/>
                </a:cubicBezTo>
                <a:cubicBezTo>
                  <a:pt x="6" y="282"/>
                  <a:pt x="6" y="282"/>
                  <a:pt x="6" y="282"/>
                </a:cubicBezTo>
                <a:cubicBezTo>
                  <a:pt x="6" y="286"/>
                  <a:pt x="11" y="289"/>
                  <a:pt x="15" y="289"/>
                </a:cubicBezTo>
                <a:cubicBezTo>
                  <a:pt x="61" y="287"/>
                  <a:pt x="61" y="287"/>
                  <a:pt x="61" y="287"/>
                </a:cubicBezTo>
                <a:cubicBezTo>
                  <a:pt x="66" y="301"/>
                  <a:pt x="72" y="314"/>
                  <a:pt x="81" y="327"/>
                </a:cubicBezTo>
                <a:cubicBezTo>
                  <a:pt x="88" y="338"/>
                  <a:pt x="96" y="348"/>
                  <a:pt x="105" y="357"/>
                </a:cubicBezTo>
                <a:cubicBezTo>
                  <a:pt x="85" y="397"/>
                  <a:pt x="85" y="397"/>
                  <a:pt x="85" y="397"/>
                </a:cubicBezTo>
                <a:cubicBezTo>
                  <a:pt x="83" y="402"/>
                  <a:pt x="84" y="407"/>
                  <a:pt x="88" y="409"/>
                </a:cubicBezTo>
                <a:cubicBezTo>
                  <a:pt x="112" y="425"/>
                  <a:pt x="112" y="425"/>
                  <a:pt x="112" y="425"/>
                </a:cubicBezTo>
                <a:cubicBezTo>
                  <a:pt x="116" y="427"/>
                  <a:pt x="121" y="426"/>
                  <a:pt x="124" y="423"/>
                </a:cubicBezTo>
                <a:cubicBezTo>
                  <a:pt x="152" y="390"/>
                  <a:pt x="152" y="390"/>
                  <a:pt x="152" y="390"/>
                </a:cubicBezTo>
                <a:cubicBezTo>
                  <a:pt x="178" y="402"/>
                  <a:pt x="206" y="408"/>
                  <a:pt x="234" y="407"/>
                </a:cubicBezTo>
                <a:cubicBezTo>
                  <a:pt x="246" y="447"/>
                  <a:pt x="246" y="447"/>
                  <a:pt x="246" y="447"/>
                </a:cubicBezTo>
                <a:cubicBezTo>
                  <a:pt x="248" y="451"/>
                  <a:pt x="252" y="454"/>
                  <a:pt x="257" y="453"/>
                </a:cubicBezTo>
                <a:cubicBezTo>
                  <a:pt x="285" y="448"/>
                  <a:pt x="285" y="448"/>
                  <a:pt x="285" y="448"/>
                </a:cubicBezTo>
                <a:cubicBezTo>
                  <a:pt x="289" y="447"/>
                  <a:pt x="292" y="443"/>
                  <a:pt x="292" y="438"/>
                </a:cubicBezTo>
                <a:cubicBezTo>
                  <a:pt x="290" y="397"/>
                  <a:pt x="290" y="397"/>
                  <a:pt x="290" y="397"/>
                </a:cubicBezTo>
                <a:cubicBezTo>
                  <a:pt x="303" y="392"/>
                  <a:pt x="315" y="386"/>
                  <a:pt x="327" y="378"/>
                </a:cubicBezTo>
                <a:cubicBezTo>
                  <a:pt x="338" y="371"/>
                  <a:pt x="348" y="362"/>
                  <a:pt x="357" y="353"/>
                </a:cubicBezTo>
                <a:cubicBezTo>
                  <a:pt x="394" y="372"/>
                  <a:pt x="394" y="372"/>
                  <a:pt x="394" y="372"/>
                </a:cubicBezTo>
                <a:cubicBezTo>
                  <a:pt x="398" y="374"/>
                  <a:pt x="403" y="372"/>
                  <a:pt x="405" y="369"/>
                </a:cubicBezTo>
                <a:cubicBezTo>
                  <a:pt x="421" y="345"/>
                  <a:pt x="421" y="345"/>
                  <a:pt x="421" y="345"/>
                </a:cubicBezTo>
                <a:cubicBezTo>
                  <a:pt x="424" y="341"/>
                  <a:pt x="423" y="336"/>
                  <a:pt x="419" y="333"/>
                </a:cubicBezTo>
                <a:cubicBezTo>
                  <a:pt x="389" y="307"/>
                  <a:pt x="389" y="307"/>
                  <a:pt x="389" y="307"/>
                </a:cubicBezTo>
                <a:cubicBezTo>
                  <a:pt x="402" y="281"/>
                  <a:pt x="408" y="252"/>
                  <a:pt x="407" y="223"/>
                </a:cubicBezTo>
                <a:cubicBezTo>
                  <a:pt x="446" y="211"/>
                  <a:pt x="446" y="211"/>
                  <a:pt x="446" y="211"/>
                </a:cubicBezTo>
                <a:cubicBezTo>
                  <a:pt x="451" y="210"/>
                  <a:pt x="454" y="205"/>
                  <a:pt x="453" y="201"/>
                </a:cubicBezTo>
                <a:cubicBezTo>
                  <a:pt x="447" y="173"/>
                  <a:pt x="447" y="173"/>
                  <a:pt x="447" y="173"/>
                </a:cubicBezTo>
                <a:cubicBezTo>
                  <a:pt x="447" y="168"/>
                  <a:pt x="443" y="165"/>
                  <a:pt x="438" y="165"/>
                </a:cubicBezTo>
                <a:close/>
                <a:moveTo>
                  <a:pt x="299" y="334"/>
                </a:moveTo>
                <a:cubicBezTo>
                  <a:pt x="240" y="373"/>
                  <a:pt x="162" y="357"/>
                  <a:pt x="124" y="298"/>
                </a:cubicBezTo>
                <a:cubicBezTo>
                  <a:pt x="86" y="240"/>
                  <a:pt x="102" y="162"/>
                  <a:pt x="160" y="124"/>
                </a:cubicBezTo>
                <a:cubicBezTo>
                  <a:pt x="218" y="86"/>
                  <a:pt x="297" y="102"/>
                  <a:pt x="335" y="160"/>
                </a:cubicBezTo>
                <a:cubicBezTo>
                  <a:pt x="373" y="218"/>
                  <a:pt x="357" y="296"/>
                  <a:pt x="299" y="334"/>
                </a:cubicBezTo>
                <a:close/>
              </a:path>
            </a:pathLst>
          </a:custGeom>
          <a:solidFill>
            <a:srgbClr val="E9AAA5"/>
          </a:solidFill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125"/>
          <p:cNvSpPr/>
          <p:nvPr/>
        </p:nvSpPr>
        <p:spPr>
          <a:xfrm flipH="1">
            <a:off x="1055771" y="157908"/>
            <a:ext cx="841762" cy="844769"/>
          </a:xfrm>
          <a:custGeom>
            <a:avLst/>
            <a:gdLst/>
            <a:ahLst/>
            <a:cxnLst/>
            <a:rect l="l" t="t" r="r" b="b"/>
            <a:pathLst>
              <a:path w="428" h="429" extrusionOk="0">
                <a:moveTo>
                  <a:pt x="413" y="157"/>
                </a:moveTo>
                <a:cubicBezTo>
                  <a:pt x="374" y="159"/>
                  <a:pt x="374" y="159"/>
                  <a:pt x="374" y="159"/>
                </a:cubicBezTo>
                <a:cubicBezTo>
                  <a:pt x="370" y="147"/>
                  <a:pt x="364" y="136"/>
                  <a:pt x="357" y="125"/>
                </a:cubicBezTo>
                <a:cubicBezTo>
                  <a:pt x="348" y="112"/>
                  <a:pt x="339" y="101"/>
                  <a:pt x="328" y="91"/>
                </a:cubicBezTo>
                <a:cubicBezTo>
                  <a:pt x="346" y="56"/>
                  <a:pt x="346" y="56"/>
                  <a:pt x="346" y="56"/>
                </a:cubicBezTo>
                <a:cubicBezTo>
                  <a:pt x="348" y="52"/>
                  <a:pt x="346" y="47"/>
                  <a:pt x="343" y="45"/>
                </a:cubicBezTo>
                <a:cubicBezTo>
                  <a:pt x="320" y="30"/>
                  <a:pt x="320" y="30"/>
                  <a:pt x="320" y="30"/>
                </a:cubicBezTo>
                <a:cubicBezTo>
                  <a:pt x="317" y="27"/>
                  <a:pt x="312" y="28"/>
                  <a:pt x="309" y="32"/>
                </a:cubicBezTo>
                <a:cubicBezTo>
                  <a:pt x="282" y="63"/>
                  <a:pt x="282" y="63"/>
                  <a:pt x="282" y="63"/>
                </a:cubicBezTo>
                <a:cubicBezTo>
                  <a:pt x="260" y="53"/>
                  <a:pt x="236" y="48"/>
                  <a:pt x="212" y="49"/>
                </a:cubicBezTo>
                <a:cubicBezTo>
                  <a:pt x="200" y="7"/>
                  <a:pt x="200" y="7"/>
                  <a:pt x="200" y="7"/>
                </a:cubicBezTo>
                <a:cubicBezTo>
                  <a:pt x="199" y="3"/>
                  <a:pt x="195" y="0"/>
                  <a:pt x="191" y="1"/>
                </a:cubicBezTo>
                <a:cubicBezTo>
                  <a:pt x="164" y="5"/>
                  <a:pt x="164" y="5"/>
                  <a:pt x="164" y="5"/>
                </a:cubicBezTo>
                <a:cubicBezTo>
                  <a:pt x="160" y="6"/>
                  <a:pt x="156" y="10"/>
                  <a:pt x="157" y="14"/>
                </a:cubicBezTo>
                <a:cubicBezTo>
                  <a:pt x="158" y="59"/>
                  <a:pt x="158" y="59"/>
                  <a:pt x="158" y="59"/>
                </a:cubicBezTo>
                <a:cubicBezTo>
                  <a:pt x="158" y="60"/>
                  <a:pt x="158" y="60"/>
                  <a:pt x="158" y="60"/>
                </a:cubicBezTo>
                <a:cubicBezTo>
                  <a:pt x="146" y="64"/>
                  <a:pt x="135" y="70"/>
                  <a:pt x="124" y="77"/>
                </a:cubicBezTo>
                <a:cubicBezTo>
                  <a:pt x="114" y="83"/>
                  <a:pt x="105" y="90"/>
                  <a:pt x="97" y="99"/>
                </a:cubicBezTo>
                <a:cubicBezTo>
                  <a:pt x="97" y="98"/>
                  <a:pt x="97" y="98"/>
                  <a:pt x="97" y="98"/>
                </a:cubicBezTo>
                <a:cubicBezTo>
                  <a:pt x="56" y="79"/>
                  <a:pt x="56" y="79"/>
                  <a:pt x="56" y="79"/>
                </a:cubicBezTo>
                <a:cubicBezTo>
                  <a:pt x="51" y="77"/>
                  <a:pt x="47" y="79"/>
                  <a:pt x="45" y="82"/>
                </a:cubicBezTo>
                <a:cubicBezTo>
                  <a:pt x="30" y="105"/>
                  <a:pt x="30" y="105"/>
                  <a:pt x="30" y="105"/>
                </a:cubicBezTo>
                <a:cubicBezTo>
                  <a:pt x="28" y="108"/>
                  <a:pt x="29" y="113"/>
                  <a:pt x="32" y="116"/>
                </a:cubicBezTo>
                <a:cubicBezTo>
                  <a:pt x="66" y="143"/>
                  <a:pt x="66" y="143"/>
                  <a:pt x="66" y="143"/>
                </a:cubicBezTo>
                <a:cubicBezTo>
                  <a:pt x="54" y="166"/>
                  <a:pt x="48" y="192"/>
                  <a:pt x="48" y="217"/>
                </a:cubicBezTo>
                <a:cubicBezTo>
                  <a:pt x="7" y="230"/>
                  <a:pt x="7" y="230"/>
                  <a:pt x="7" y="230"/>
                </a:cubicBezTo>
                <a:cubicBezTo>
                  <a:pt x="3" y="232"/>
                  <a:pt x="0" y="236"/>
                  <a:pt x="1" y="240"/>
                </a:cubicBezTo>
                <a:cubicBezTo>
                  <a:pt x="6" y="266"/>
                  <a:pt x="6" y="266"/>
                  <a:pt x="6" y="266"/>
                </a:cubicBezTo>
                <a:cubicBezTo>
                  <a:pt x="6" y="270"/>
                  <a:pt x="10" y="274"/>
                  <a:pt x="14" y="273"/>
                </a:cubicBezTo>
                <a:cubicBezTo>
                  <a:pt x="57" y="271"/>
                  <a:pt x="57" y="271"/>
                  <a:pt x="57" y="271"/>
                </a:cubicBezTo>
                <a:cubicBezTo>
                  <a:pt x="62" y="284"/>
                  <a:pt x="68" y="297"/>
                  <a:pt x="76" y="309"/>
                </a:cubicBezTo>
                <a:cubicBezTo>
                  <a:pt x="83" y="320"/>
                  <a:pt x="91" y="329"/>
                  <a:pt x="99" y="337"/>
                </a:cubicBezTo>
                <a:cubicBezTo>
                  <a:pt x="80" y="375"/>
                  <a:pt x="80" y="375"/>
                  <a:pt x="80" y="375"/>
                </a:cubicBezTo>
                <a:cubicBezTo>
                  <a:pt x="78" y="380"/>
                  <a:pt x="80" y="384"/>
                  <a:pt x="83" y="386"/>
                </a:cubicBezTo>
                <a:cubicBezTo>
                  <a:pt x="106" y="401"/>
                  <a:pt x="106" y="401"/>
                  <a:pt x="106" y="401"/>
                </a:cubicBezTo>
                <a:cubicBezTo>
                  <a:pt x="109" y="404"/>
                  <a:pt x="114" y="403"/>
                  <a:pt x="117" y="400"/>
                </a:cubicBezTo>
                <a:cubicBezTo>
                  <a:pt x="144" y="368"/>
                  <a:pt x="144" y="368"/>
                  <a:pt x="144" y="368"/>
                </a:cubicBezTo>
                <a:cubicBezTo>
                  <a:pt x="168" y="380"/>
                  <a:pt x="194" y="386"/>
                  <a:pt x="221" y="385"/>
                </a:cubicBezTo>
                <a:cubicBezTo>
                  <a:pt x="232" y="422"/>
                  <a:pt x="232" y="422"/>
                  <a:pt x="232" y="422"/>
                </a:cubicBezTo>
                <a:cubicBezTo>
                  <a:pt x="234" y="426"/>
                  <a:pt x="238" y="429"/>
                  <a:pt x="242" y="428"/>
                </a:cubicBezTo>
                <a:cubicBezTo>
                  <a:pt x="269" y="423"/>
                  <a:pt x="269" y="423"/>
                  <a:pt x="269" y="423"/>
                </a:cubicBezTo>
                <a:cubicBezTo>
                  <a:pt x="273" y="423"/>
                  <a:pt x="276" y="419"/>
                  <a:pt x="276" y="414"/>
                </a:cubicBezTo>
                <a:cubicBezTo>
                  <a:pt x="273" y="375"/>
                  <a:pt x="273" y="375"/>
                  <a:pt x="273" y="375"/>
                </a:cubicBezTo>
                <a:cubicBezTo>
                  <a:pt x="286" y="371"/>
                  <a:pt x="297" y="365"/>
                  <a:pt x="309" y="357"/>
                </a:cubicBezTo>
                <a:cubicBezTo>
                  <a:pt x="319" y="350"/>
                  <a:pt x="328" y="343"/>
                  <a:pt x="337" y="334"/>
                </a:cubicBezTo>
                <a:cubicBezTo>
                  <a:pt x="371" y="351"/>
                  <a:pt x="371" y="351"/>
                  <a:pt x="371" y="351"/>
                </a:cubicBezTo>
                <a:cubicBezTo>
                  <a:pt x="375" y="353"/>
                  <a:pt x="380" y="352"/>
                  <a:pt x="382" y="349"/>
                </a:cubicBezTo>
                <a:cubicBezTo>
                  <a:pt x="397" y="326"/>
                  <a:pt x="397" y="326"/>
                  <a:pt x="397" y="326"/>
                </a:cubicBezTo>
                <a:cubicBezTo>
                  <a:pt x="400" y="323"/>
                  <a:pt x="399" y="318"/>
                  <a:pt x="396" y="315"/>
                </a:cubicBezTo>
                <a:cubicBezTo>
                  <a:pt x="367" y="290"/>
                  <a:pt x="367" y="290"/>
                  <a:pt x="367" y="290"/>
                </a:cubicBezTo>
                <a:cubicBezTo>
                  <a:pt x="379" y="266"/>
                  <a:pt x="385" y="239"/>
                  <a:pt x="384" y="211"/>
                </a:cubicBezTo>
                <a:cubicBezTo>
                  <a:pt x="421" y="200"/>
                  <a:pt x="421" y="200"/>
                  <a:pt x="421" y="200"/>
                </a:cubicBezTo>
                <a:cubicBezTo>
                  <a:pt x="425" y="199"/>
                  <a:pt x="428" y="194"/>
                  <a:pt x="427" y="190"/>
                </a:cubicBezTo>
                <a:cubicBezTo>
                  <a:pt x="422" y="163"/>
                  <a:pt x="422" y="163"/>
                  <a:pt x="422" y="163"/>
                </a:cubicBezTo>
                <a:cubicBezTo>
                  <a:pt x="422" y="160"/>
                  <a:pt x="418" y="156"/>
                  <a:pt x="413" y="157"/>
                </a:cubicBezTo>
                <a:close/>
                <a:moveTo>
                  <a:pt x="282" y="316"/>
                </a:moveTo>
                <a:cubicBezTo>
                  <a:pt x="227" y="352"/>
                  <a:pt x="153" y="337"/>
                  <a:pt x="117" y="282"/>
                </a:cubicBezTo>
                <a:cubicBezTo>
                  <a:pt x="81" y="227"/>
                  <a:pt x="96" y="154"/>
                  <a:pt x="151" y="118"/>
                </a:cubicBezTo>
                <a:cubicBezTo>
                  <a:pt x="206" y="82"/>
                  <a:pt x="280" y="97"/>
                  <a:pt x="316" y="152"/>
                </a:cubicBezTo>
                <a:cubicBezTo>
                  <a:pt x="352" y="207"/>
                  <a:pt x="337" y="280"/>
                  <a:pt x="282" y="3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125"/>
          <p:cNvSpPr/>
          <p:nvPr/>
        </p:nvSpPr>
        <p:spPr>
          <a:xfrm flipH="1">
            <a:off x="9749456" y="1552828"/>
            <a:ext cx="860802" cy="861804"/>
          </a:xfrm>
          <a:custGeom>
            <a:avLst/>
            <a:gdLst/>
            <a:ahLst/>
            <a:cxnLst/>
            <a:rect l="l" t="t" r="r" b="b"/>
            <a:pathLst>
              <a:path w="437" h="438" extrusionOk="0">
                <a:moveTo>
                  <a:pt x="436" y="205"/>
                </a:moveTo>
                <a:cubicBezTo>
                  <a:pt x="436" y="201"/>
                  <a:pt x="433" y="197"/>
                  <a:pt x="428" y="197"/>
                </a:cubicBezTo>
                <a:cubicBezTo>
                  <a:pt x="388" y="192"/>
                  <a:pt x="388" y="192"/>
                  <a:pt x="388" y="192"/>
                </a:cubicBezTo>
                <a:cubicBezTo>
                  <a:pt x="387" y="187"/>
                  <a:pt x="386" y="182"/>
                  <a:pt x="385" y="178"/>
                </a:cubicBezTo>
                <a:cubicBezTo>
                  <a:pt x="420" y="157"/>
                  <a:pt x="420" y="157"/>
                  <a:pt x="420" y="157"/>
                </a:cubicBezTo>
                <a:cubicBezTo>
                  <a:pt x="424" y="155"/>
                  <a:pt x="426" y="150"/>
                  <a:pt x="424" y="146"/>
                </a:cubicBezTo>
                <a:cubicBezTo>
                  <a:pt x="413" y="121"/>
                  <a:pt x="413" y="121"/>
                  <a:pt x="413" y="121"/>
                </a:cubicBezTo>
                <a:cubicBezTo>
                  <a:pt x="412" y="117"/>
                  <a:pt x="407" y="115"/>
                  <a:pt x="402" y="116"/>
                </a:cubicBezTo>
                <a:cubicBezTo>
                  <a:pt x="362" y="128"/>
                  <a:pt x="362" y="128"/>
                  <a:pt x="362" y="128"/>
                </a:cubicBezTo>
                <a:cubicBezTo>
                  <a:pt x="360" y="124"/>
                  <a:pt x="357" y="120"/>
                  <a:pt x="355" y="116"/>
                </a:cubicBezTo>
                <a:cubicBezTo>
                  <a:pt x="380" y="85"/>
                  <a:pt x="380" y="85"/>
                  <a:pt x="380" y="85"/>
                </a:cubicBezTo>
                <a:cubicBezTo>
                  <a:pt x="383" y="81"/>
                  <a:pt x="383" y="76"/>
                  <a:pt x="380" y="73"/>
                </a:cubicBezTo>
                <a:cubicBezTo>
                  <a:pt x="360" y="53"/>
                  <a:pt x="360" y="53"/>
                  <a:pt x="360" y="53"/>
                </a:cubicBezTo>
                <a:cubicBezTo>
                  <a:pt x="358" y="50"/>
                  <a:pt x="353" y="50"/>
                  <a:pt x="349" y="53"/>
                </a:cubicBezTo>
                <a:cubicBezTo>
                  <a:pt x="314" y="79"/>
                  <a:pt x="314" y="79"/>
                  <a:pt x="314" y="79"/>
                </a:cubicBezTo>
                <a:cubicBezTo>
                  <a:pt x="311" y="77"/>
                  <a:pt x="308" y="75"/>
                  <a:pt x="305" y="73"/>
                </a:cubicBezTo>
                <a:cubicBezTo>
                  <a:pt x="317" y="33"/>
                  <a:pt x="317" y="33"/>
                  <a:pt x="317" y="33"/>
                </a:cubicBezTo>
                <a:cubicBezTo>
                  <a:pt x="319" y="29"/>
                  <a:pt x="317" y="24"/>
                  <a:pt x="313" y="23"/>
                </a:cubicBezTo>
                <a:cubicBezTo>
                  <a:pt x="288" y="11"/>
                  <a:pt x="288" y="11"/>
                  <a:pt x="288" y="11"/>
                </a:cubicBezTo>
                <a:cubicBezTo>
                  <a:pt x="284" y="9"/>
                  <a:pt x="279" y="11"/>
                  <a:pt x="277" y="15"/>
                </a:cubicBezTo>
                <a:cubicBezTo>
                  <a:pt x="252" y="54"/>
                  <a:pt x="252" y="54"/>
                  <a:pt x="252" y="54"/>
                </a:cubicBezTo>
                <a:cubicBezTo>
                  <a:pt x="252" y="54"/>
                  <a:pt x="252" y="54"/>
                  <a:pt x="252" y="54"/>
                </a:cubicBezTo>
                <a:cubicBezTo>
                  <a:pt x="251" y="54"/>
                  <a:pt x="250" y="54"/>
                  <a:pt x="250" y="54"/>
                </a:cubicBezTo>
                <a:cubicBezTo>
                  <a:pt x="244" y="8"/>
                  <a:pt x="244" y="8"/>
                  <a:pt x="244" y="8"/>
                </a:cubicBezTo>
                <a:cubicBezTo>
                  <a:pt x="243" y="4"/>
                  <a:pt x="240" y="0"/>
                  <a:pt x="236" y="0"/>
                </a:cubicBezTo>
                <a:cubicBezTo>
                  <a:pt x="208" y="0"/>
                  <a:pt x="208" y="0"/>
                  <a:pt x="208" y="0"/>
                </a:cubicBezTo>
                <a:cubicBezTo>
                  <a:pt x="204" y="0"/>
                  <a:pt x="200" y="4"/>
                  <a:pt x="199" y="8"/>
                </a:cubicBezTo>
                <a:cubicBezTo>
                  <a:pt x="194" y="54"/>
                  <a:pt x="194" y="54"/>
                  <a:pt x="194" y="54"/>
                </a:cubicBezTo>
                <a:cubicBezTo>
                  <a:pt x="191" y="54"/>
                  <a:pt x="188" y="54"/>
                  <a:pt x="185" y="55"/>
                </a:cubicBezTo>
                <a:cubicBezTo>
                  <a:pt x="185" y="55"/>
                  <a:pt x="185" y="54"/>
                  <a:pt x="185" y="54"/>
                </a:cubicBezTo>
                <a:cubicBezTo>
                  <a:pt x="161" y="15"/>
                  <a:pt x="161" y="15"/>
                  <a:pt x="161" y="15"/>
                </a:cubicBezTo>
                <a:cubicBezTo>
                  <a:pt x="158" y="11"/>
                  <a:pt x="153" y="9"/>
                  <a:pt x="150" y="11"/>
                </a:cubicBezTo>
                <a:cubicBezTo>
                  <a:pt x="124" y="23"/>
                  <a:pt x="124" y="23"/>
                  <a:pt x="124" y="23"/>
                </a:cubicBezTo>
                <a:cubicBezTo>
                  <a:pt x="121" y="24"/>
                  <a:pt x="119" y="29"/>
                  <a:pt x="120" y="33"/>
                </a:cubicBezTo>
                <a:cubicBezTo>
                  <a:pt x="133" y="76"/>
                  <a:pt x="133" y="76"/>
                  <a:pt x="133" y="76"/>
                </a:cubicBezTo>
                <a:cubicBezTo>
                  <a:pt x="131" y="77"/>
                  <a:pt x="128" y="79"/>
                  <a:pt x="126" y="81"/>
                </a:cubicBezTo>
                <a:cubicBezTo>
                  <a:pt x="125" y="80"/>
                  <a:pt x="125" y="80"/>
                  <a:pt x="125" y="80"/>
                </a:cubicBezTo>
                <a:cubicBezTo>
                  <a:pt x="88" y="53"/>
                  <a:pt x="88" y="53"/>
                  <a:pt x="88" y="53"/>
                </a:cubicBezTo>
                <a:cubicBezTo>
                  <a:pt x="84" y="50"/>
                  <a:pt x="79" y="50"/>
                  <a:pt x="77" y="53"/>
                </a:cubicBezTo>
                <a:cubicBezTo>
                  <a:pt x="57" y="73"/>
                  <a:pt x="57" y="73"/>
                  <a:pt x="57" y="73"/>
                </a:cubicBezTo>
                <a:cubicBezTo>
                  <a:pt x="54" y="76"/>
                  <a:pt x="54" y="81"/>
                  <a:pt x="57" y="84"/>
                </a:cubicBezTo>
                <a:cubicBezTo>
                  <a:pt x="85" y="120"/>
                  <a:pt x="85" y="120"/>
                  <a:pt x="85" y="120"/>
                </a:cubicBezTo>
                <a:cubicBezTo>
                  <a:pt x="83" y="123"/>
                  <a:pt x="81" y="126"/>
                  <a:pt x="79" y="129"/>
                </a:cubicBezTo>
                <a:cubicBezTo>
                  <a:pt x="79" y="128"/>
                  <a:pt x="79" y="128"/>
                  <a:pt x="79" y="128"/>
                </a:cubicBezTo>
                <a:cubicBezTo>
                  <a:pt x="35" y="116"/>
                  <a:pt x="35" y="116"/>
                  <a:pt x="35" y="116"/>
                </a:cubicBezTo>
                <a:cubicBezTo>
                  <a:pt x="30" y="114"/>
                  <a:pt x="26" y="116"/>
                  <a:pt x="24" y="120"/>
                </a:cubicBezTo>
                <a:cubicBezTo>
                  <a:pt x="13" y="146"/>
                  <a:pt x="13" y="146"/>
                  <a:pt x="13" y="146"/>
                </a:cubicBezTo>
                <a:cubicBezTo>
                  <a:pt x="11" y="149"/>
                  <a:pt x="13" y="154"/>
                  <a:pt x="17" y="157"/>
                </a:cubicBezTo>
                <a:cubicBezTo>
                  <a:pt x="57" y="180"/>
                  <a:pt x="57" y="180"/>
                  <a:pt x="57" y="180"/>
                </a:cubicBezTo>
                <a:cubicBezTo>
                  <a:pt x="57" y="180"/>
                  <a:pt x="57" y="180"/>
                  <a:pt x="57" y="180"/>
                </a:cubicBezTo>
                <a:cubicBezTo>
                  <a:pt x="56" y="184"/>
                  <a:pt x="55" y="187"/>
                  <a:pt x="55" y="191"/>
                </a:cubicBezTo>
                <a:cubicBezTo>
                  <a:pt x="54" y="191"/>
                  <a:pt x="54" y="191"/>
                  <a:pt x="54" y="191"/>
                </a:cubicBezTo>
                <a:cubicBezTo>
                  <a:pt x="9" y="196"/>
                  <a:pt x="9" y="196"/>
                  <a:pt x="9" y="196"/>
                </a:cubicBezTo>
                <a:cubicBezTo>
                  <a:pt x="4" y="197"/>
                  <a:pt x="1" y="201"/>
                  <a:pt x="1" y="205"/>
                </a:cubicBezTo>
                <a:cubicBezTo>
                  <a:pt x="1" y="233"/>
                  <a:pt x="1" y="233"/>
                  <a:pt x="1" y="233"/>
                </a:cubicBezTo>
                <a:cubicBezTo>
                  <a:pt x="0" y="237"/>
                  <a:pt x="4" y="240"/>
                  <a:pt x="8" y="241"/>
                </a:cubicBezTo>
                <a:cubicBezTo>
                  <a:pt x="54" y="247"/>
                  <a:pt x="54" y="247"/>
                  <a:pt x="54" y="247"/>
                </a:cubicBezTo>
                <a:cubicBezTo>
                  <a:pt x="54" y="247"/>
                  <a:pt x="54" y="247"/>
                  <a:pt x="54" y="247"/>
                </a:cubicBezTo>
                <a:cubicBezTo>
                  <a:pt x="55" y="250"/>
                  <a:pt x="55" y="254"/>
                  <a:pt x="56" y="257"/>
                </a:cubicBezTo>
                <a:cubicBezTo>
                  <a:pt x="55" y="257"/>
                  <a:pt x="55" y="257"/>
                  <a:pt x="55" y="257"/>
                </a:cubicBezTo>
                <a:cubicBezTo>
                  <a:pt x="16" y="280"/>
                  <a:pt x="16" y="280"/>
                  <a:pt x="16" y="280"/>
                </a:cubicBezTo>
                <a:cubicBezTo>
                  <a:pt x="12" y="283"/>
                  <a:pt x="10" y="287"/>
                  <a:pt x="12" y="291"/>
                </a:cubicBezTo>
                <a:cubicBezTo>
                  <a:pt x="23" y="317"/>
                  <a:pt x="23" y="317"/>
                  <a:pt x="23" y="317"/>
                </a:cubicBezTo>
                <a:cubicBezTo>
                  <a:pt x="24" y="320"/>
                  <a:pt x="29" y="322"/>
                  <a:pt x="33" y="321"/>
                </a:cubicBezTo>
                <a:cubicBezTo>
                  <a:pt x="77" y="309"/>
                  <a:pt x="77" y="309"/>
                  <a:pt x="77" y="309"/>
                </a:cubicBezTo>
                <a:cubicBezTo>
                  <a:pt x="79" y="312"/>
                  <a:pt x="81" y="315"/>
                  <a:pt x="83" y="318"/>
                </a:cubicBezTo>
                <a:cubicBezTo>
                  <a:pt x="55" y="352"/>
                  <a:pt x="55" y="352"/>
                  <a:pt x="55" y="352"/>
                </a:cubicBezTo>
                <a:cubicBezTo>
                  <a:pt x="53" y="356"/>
                  <a:pt x="53" y="361"/>
                  <a:pt x="56" y="364"/>
                </a:cubicBezTo>
                <a:cubicBezTo>
                  <a:pt x="75" y="384"/>
                  <a:pt x="75" y="384"/>
                  <a:pt x="75" y="384"/>
                </a:cubicBezTo>
                <a:cubicBezTo>
                  <a:pt x="78" y="387"/>
                  <a:pt x="83" y="387"/>
                  <a:pt x="87" y="384"/>
                </a:cubicBezTo>
                <a:cubicBezTo>
                  <a:pt x="122" y="357"/>
                  <a:pt x="122" y="357"/>
                  <a:pt x="122" y="357"/>
                </a:cubicBezTo>
                <a:cubicBezTo>
                  <a:pt x="125" y="359"/>
                  <a:pt x="128" y="361"/>
                  <a:pt x="131" y="363"/>
                </a:cubicBezTo>
                <a:cubicBezTo>
                  <a:pt x="119" y="405"/>
                  <a:pt x="119" y="405"/>
                  <a:pt x="119" y="405"/>
                </a:cubicBezTo>
                <a:cubicBezTo>
                  <a:pt x="118" y="409"/>
                  <a:pt x="120" y="414"/>
                  <a:pt x="124" y="415"/>
                </a:cubicBezTo>
                <a:cubicBezTo>
                  <a:pt x="149" y="426"/>
                  <a:pt x="149" y="426"/>
                  <a:pt x="149" y="426"/>
                </a:cubicBezTo>
                <a:cubicBezTo>
                  <a:pt x="153" y="428"/>
                  <a:pt x="158" y="426"/>
                  <a:pt x="160" y="422"/>
                </a:cubicBezTo>
                <a:cubicBezTo>
                  <a:pt x="182" y="385"/>
                  <a:pt x="182" y="385"/>
                  <a:pt x="182" y="385"/>
                </a:cubicBezTo>
                <a:cubicBezTo>
                  <a:pt x="186" y="386"/>
                  <a:pt x="190" y="386"/>
                  <a:pt x="194" y="387"/>
                </a:cubicBezTo>
                <a:cubicBezTo>
                  <a:pt x="199" y="430"/>
                  <a:pt x="199" y="430"/>
                  <a:pt x="199" y="430"/>
                </a:cubicBezTo>
                <a:cubicBezTo>
                  <a:pt x="200" y="435"/>
                  <a:pt x="203" y="438"/>
                  <a:pt x="207" y="438"/>
                </a:cubicBezTo>
                <a:cubicBezTo>
                  <a:pt x="235" y="438"/>
                  <a:pt x="235" y="438"/>
                  <a:pt x="235" y="438"/>
                </a:cubicBezTo>
                <a:cubicBezTo>
                  <a:pt x="239" y="438"/>
                  <a:pt x="243" y="435"/>
                  <a:pt x="244" y="430"/>
                </a:cubicBezTo>
                <a:cubicBezTo>
                  <a:pt x="249" y="387"/>
                  <a:pt x="249" y="387"/>
                  <a:pt x="249" y="387"/>
                </a:cubicBezTo>
                <a:cubicBezTo>
                  <a:pt x="251" y="387"/>
                  <a:pt x="253" y="386"/>
                  <a:pt x="255" y="386"/>
                </a:cubicBezTo>
                <a:cubicBezTo>
                  <a:pt x="277" y="422"/>
                  <a:pt x="277" y="422"/>
                  <a:pt x="277" y="422"/>
                </a:cubicBezTo>
                <a:cubicBezTo>
                  <a:pt x="279" y="426"/>
                  <a:pt x="284" y="428"/>
                  <a:pt x="287" y="426"/>
                </a:cubicBezTo>
                <a:cubicBezTo>
                  <a:pt x="313" y="415"/>
                  <a:pt x="313" y="415"/>
                  <a:pt x="313" y="415"/>
                </a:cubicBezTo>
                <a:cubicBezTo>
                  <a:pt x="317" y="414"/>
                  <a:pt x="319" y="410"/>
                  <a:pt x="318" y="405"/>
                </a:cubicBezTo>
                <a:cubicBezTo>
                  <a:pt x="307" y="366"/>
                  <a:pt x="307" y="366"/>
                  <a:pt x="307" y="366"/>
                </a:cubicBezTo>
                <a:cubicBezTo>
                  <a:pt x="310" y="364"/>
                  <a:pt x="314" y="362"/>
                  <a:pt x="317" y="359"/>
                </a:cubicBezTo>
                <a:cubicBezTo>
                  <a:pt x="350" y="385"/>
                  <a:pt x="350" y="385"/>
                  <a:pt x="350" y="385"/>
                </a:cubicBezTo>
                <a:cubicBezTo>
                  <a:pt x="354" y="387"/>
                  <a:pt x="359" y="387"/>
                  <a:pt x="361" y="384"/>
                </a:cubicBezTo>
                <a:cubicBezTo>
                  <a:pt x="381" y="364"/>
                  <a:pt x="381" y="364"/>
                  <a:pt x="381" y="364"/>
                </a:cubicBezTo>
                <a:cubicBezTo>
                  <a:pt x="384" y="362"/>
                  <a:pt x="384" y="356"/>
                  <a:pt x="381" y="353"/>
                </a:cubicBezTo>
                <a:cubicBezTo>
                  <a:pt x="357" y="322"/>
                  <a:pt x="357" y="322"/>
                  <a:pt x="357" y="322"/>
                </a:cubicBezTo>
                <a:cubicBezTo>
                  <a:pt x="359" y="318"/>
                  <a:pt x="362" y="314"/>
                  <a:pt x="364" y="310"/>
                </a:cubicBezTo>
                <a:cubicBezTo>
                  <a:pt x="403" y="321"/>
                  <a:pt x="403" y="321"/>
                  <a:pt x="403" y="321"/>
                </a:cubicBezTo>
                <a:cubicBezTo>
                  <a:pt x="408" y="323"/>
                  <a:pt x="412" y="321"/>
                  <a:pt x="414" y="317"/>
                </a:cubicBezTo>
                <a:cubicBezTo>
                  <a:pt x="425" y="291"/>
                  <a:pt x="425" y="291"/>
                  <a:pt x="425" y="291"/>
                </a:cubicBezTo>
                <a:cubicBezTo>
                  <a:pt x="427" y="288"/>
                  <a:pt x="425" y="283"/>
                  <a:pt x="421" y="281"/>
                </a:cubicBezTo>
                <a:cubicBezTo>
                  <a:pt x="386" y="260"/>
                  <a:pt x="386" y="260"/>
                  <a:pt x="386" y="260"/>
                </a:cubicBezTo>
                <a:cubicBezTo>
                  <a:pt x="387" y="255"/>
                  <a:pt x="387" y="251"/>
                  <a:pt x="388" y="247"/>
                </a:cubicBezTo>
                <a:cubicBezTo>
                  <a:pt x="429" y="241"/>
                  <a:pt x="429" y="241"/>
                  <a:pt x="429" y="241"/>
                </a:cubicBezTo>
                <a:cubicBezTo>
                  <a:pt x="433" y="241"/>
                  <a:pt x="437" y="237"/>
                  <a:pt x="436" y="233"/>
                </a:cubicBezTo>
                <a:lnTo>
                  <a:pt x="436" y="205"/>
                </a:lnTo>
                <a:close/>
                <a:moveTo>
                  <a:pt x="218" y="340"/>
                </a:moveTo>
                <a:cubicBezTo>
                  <a:pt x="152" y="340"/>
                  <a:pt x="98" y="286"/>
                  <a:pt x="98" y="219"/>
                </a:cubicBezTo>
                <a:cubicBezTo>
                  <a:pt x="98" y="153"/>
                  <a:pt x="152" y="99"/>
                  <a:pt x="219" y="99"/>
                </a:cubicBezTo>
                <a:cubicBezTo>
                  <a:pt x="285" y="99"/>
                  <a:pt x="339" y="153"/>
                  <a:pt x="339" y="219"/>
                </a:cubicBezTo>
                <a:cubicBezTo>
                  <a:pt x="339" y="286"/>
                  <a:pt x="285" y="340"/>
                  <a:pt x="218" y="34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125"/>
          <p:cNvSpPr/>
          <p:nvPr/>
        </p:nvSpPr>
        <p:spPr>
          <a:xfrm flipH="1">
            <a:off x="8256328" y="1868489"/>
            <a:ext cx="810698" cy="810698"/>
          </a:xfrm>
          <a:custGeom>
            <a:avLst/>
            <a:gdLst/>
            <a:ahLst/>
            <a:cxnLst/>
            <a:rect l="l" t="t" r="r" b="b"/>
            <a:pathLst>
              <a:path w="412" h="412" extrusionOk="0">
                <a:moveTo>
                  <a:pt x="361" y="332"/>
                </a:moveTo>
                <a:cubicBezTo>
                  <a:pt x="338" y="302"/>
                  <a:pt x="338" y="302"/>
                  <a:pt x="338" y="302"/>
                </a:cubicBezTo>
                <a:cubicBezTo>
                  <a:pt x="345" y="292"/>
                  <a:pt x="351" y="282"/>
                  <a:pt x="356" y="270"/>
                </a:cubicBezTo>
                <a:cubicBezTo>
                  <a:pt x="361" y="257"/>
                  <a:pt x="365" y="243"/>
                  <a:pt x="366" y="229"/>
                </a:cubicBezTo>
                <a:cubicBezTo>
                  <a:pt x="404" y="224"/>
                  <a:pt x="404" y="224"/>
                  <a:pt x="404" y="224"/>
                </a:cubicBezTo>
                <a:cubicBezTo>
                  <a:pt x="408" y="223"/>
                  <a:pt x="412" y="220"/>
                  <a:pt x="411" y="216"/>
                </a:cubicBezTo>
                <a:cubicBezTo>
                  <a:pt x="411" y="190"/>
                  <a:pt x="411" y="190"/>
                  <a:pt x="411" y="190"/>
                </a:cubicBezTo>
                <a:cubicBezTo>
                  <a:pt x="411" y="186"/>
                  <a:pt x="408" y="182"/>
                  <a:pt x="403" y="182"/>
                </a:cubicBezTo>
                <a:cubicBezTo>
                  <a:pt x="364" y="178"/>
                  <a:pt x="364" y="178"/>
                  <a:pt x="364" y="178"/>
                </a:cubicBezTo>
                <a:cubicBezTo>
                  <a:pt x="360" y="155"/>
                  <a:pt x="350" y="133"/>
                  <a:pt x="337" y="115"/>
                </a:cubicBezTo>
                <a:cubicBezTo>
                  <a:pt x="363" y="83"/>
                  <a:pt x="363" y="83"/>
                  <a:pt x="363" y="83"/>
                </a:cubicBezTo>
                <a:cubicBezTo>
                  <a:pt x="366" y="80"/>
                  <a:pt x="366" y="75"/>
                  <a:pt x="363" y="72"/>
                </a:cubicBezTo>
                <a:cubicBezTo>
                  <a:pt x="345" y="53"/>
                  <a:pt x="345" y="53"/>
                  <a:pt x="345" y="53"/>
                </a:cubicBezTo>
                <a:cubicBezTo>
                  <a:pt x="343" y="50"/>
                  <a:pt x="338" y="50"/>
                  <a:pt x="334" y="52"/>
                </a:cubicBezTo>
                <a:cubicBezTo>
                  <a:pt x="299" y="78"/>
                  <a:pt x="299" y="78"/>
                  <a:pt x="299" y="78"/>
                </a:cubicBezTo>
                <a:cubicBezTo>
                  <a:pt x="299" y="78"/>
                  <a:pt x="299" y="78"/>
                  <a:pt x="299" y="78"/>
                </a:cubicBezTo>
                <a:cubicBezTo>
                  <a:pt x="289" y="71"/>
                  <a:pt x="279" y="65"/>
                  <a:pt x="267" y="61"/>
                </a:cubicBezTo>
                <a:cubicBezTo>
                  <a:pt x="257" y="56"/>
                  <a:pt x="246" y="53"/>
                  <a:pt x="235" y="51"/>
                </a:cubicBezTo>
                <a:cubicBezTo>
                  <a:pt x="235" y="51"/>
                  <a:pt x="235" y="51"/>
                  <a:pt x="235" y="51"/>
                </a:cubicBezTo>
                <a:cubicBezTo>
                  <a:pt x="228" y="8"/>
                  <a:pt x="228" y="8"/>
                  <a:pt x="228" y="8"/>
                </a:cubicBezTo>
                <a:cubicBezTo>
                  <a:pt x="227" y="4"/>
                  <a:pt x="224" y="0"/>
                  <a:pt x="220" y="1"/>
                </a:cubicBezTo>
                <a:cubicBezTo>
                  <a:pt x="194" y="2"/>
                  <a:pt x="194" y="2"/>
                  <a:pt x="194" y="2"/>
                </a:cubicBezTo>
                <a:cubicBezTo>
                  <a:pt x="190" y="2"/>
                  <a:pt x="186" y="5"/>
                  <a:pt x="186" y="10"/>
                </a:cubicBezTo>
                <a:cubicBezTo>
                  <a:pt x="183" y="51"/>
                  <a:pt x="183" y="51"/>
                  <a:pt x="183" y="51"/>
                </a:cubicBezTo>
                <a:cubicBezTo>
                  <a:pt x="159" y="54"/>
                  <a:pt x="135" y="63"/>
                  <a:pt x="115" y="77"/>
                </a:cubicBezTo>
                <a:cubicBezTo>
                  <a:pt x="82" y="52"/>
                  <a:pt x="82" y="52"/>
                  <a:pt x="82" y="52"/>
                </a:cubicBezTo>
                <a:cubicBezTo>
                  <a:pt x="79" y="49"/>
                  <a:pt x="74" y="49"/>
                  <a:pt x="72" y="52"/>
                </a:cubicBezTo>
                <a:cubicBezTo>
                  <a:pt x="53" y="70"/>
                  <a:pt x="53" y="70"/>
                  <a:pt x="53" y="70"/>
                </a:cubicBezTo>
                <a:cubicBezTo>
                  <a:pt x="50" y="73"/>
                  <a:pt x="50" y="78"/>
                  <a:pt x="53" y="81"/>
                </a:cubicBezTo>
                <a:cubicBezTo>
                  <a:pt x="78" y="114"/>
                  <a:pt x="78" y="114"/>
                  <a:pt x="78" y="114"/>
                </a:cubicBezTo>
                <a:cubicBezTo>
                  <a:pt x="70" y="124"/>
                  <a:pt x="63" y="136"/>
                  <a:pt x="58" y="149"/>
                </a:cubicBezTo>
                <a:cubicBezTo>
                  <a:pt x="53" y="160"/>
                  <a:pt x="50" y="171"/>
                  <a:pt x="48" y="183"/>
                </a:cubicBezTo>
                <a:cubicBezTo>
                  <a:pt x="8" y="189"/>
                  <a:pt x="8" y="189"/>
                  <a:pt x="8" y="189"/>
                </a:cubicBezTo>
                <a:cubicBezTo>
                  <a:pt x="3" y="189"/>
                  <a:pt x="0" y="193"/>
                  <a:pt x="1" y="197"/>
                </a:cubicBezTo>
                <a:cubicBezTo>
                  <a:pt x="1" y="223"/>
                  <a:pt x="1" y="223"/>
                  <a:pt x="1" y="223"/>
                </a:cubicBezTo>
                <a:cubicBezTo>
                  <a:pt x="1" y="227"/>
                  <a:pt x="4" y="230"/>
                  <a:pt x="9" y="230"/>
                </a:cubicBezTo>
                <a:cubicBezTo>
                  <a:pt x="48" y="235"/>
                  <a:pt x="48" y="235"/>
                  <a:pt x="48" y="235"/>
                </a:cubicBezTo>
                <a:cubicBezTo>
                  <a:pt x="52" y="260"/>
                  <a:pt x="62" y="284"/>
                  <a:pt x="77" y="304"/>
                </a:cubicBezTo>
                <a:cubicBezTo>
                  <a:pt x="54" y="334"/>
                  <a:pt x="54" y="334"/>
                  <a:pt x="54" y="334"/>
                </a:cubicBezTo>
                <a:cubicBezTo>
                  <a:pt x="51" y="337"/>
                  <a:pt x="51" y="342"/>
                  <a:pt x="54" y="345"/>
                </a:cubicBezTo>
                <a:cubicBezTo>
                  <a:pt x="73" y="363"/>
                  <a:pt x="73" y="363"/>
                  <a:pt x="73" y="363"/>
                </a:cubicBezTo>
                <a:cubicBezTo>
                  <a:pt x="75" y="366"/>
                  <a:pt x="80" y="366"/>
                  <a:pt x="83" y="364"/>
                </a:cubicBezTo>
                <a:cubicBezTo>
                  <a:pt x="113" y="341"/>
                  <a:pt x="113" y="341"/>
                  <a:pt x="113" y="341"/>
                </a:cubicBezTo>
                <a:cubicBezTo>
                  <a:pt x="123" y="348"/>
                  <a:pt x="134" y="354"/>
                  <a:pt x="146" y="359"/>
                </a:cubicBezTo>
                <a:cubicBezTo>
                  <a:pt x="157" y="363"/>
                  <a:pt x="169" y="366"/>
                  <a:pt x="180" y="368"/>
                </a:cubicBezTo>
                <a:cubicBezTo>
                  <a:pt x="185" y="405"/>
                  <a:pt x="185" y="405"/>
                  <a:pt x="185" y="405"/>
                </a:cubicBezTo>
                <a:cubicBezTo>
                  <a:pt x="186" y="409"/>
                  <a:pt x="189" y="412"/>
                  <a:pt x="193" y="412"/>
                </a:cubicBezTo>
                <a:cubicBezTo>
                  <a:pt x="219" y="412"/>
                  <a:pt x="219" y="412"/>
                  <a:pt x="219" y="412"/>
                </a:cubicBezTo>
                <a:cubicBezTo>
                  <a:pt x="223" y="412"/>
                  <a:pt x="227" y="408"/>
                  <a:pt x="227" y="404"/>
                </a:cubicBezTo>
                <a:cubicBezTo>
                  <a:pt x="231" y="369"/>
                  <a:pt x="231" y="369"/>
                  <a:pt x="231" y="369"/>
                </a:cubicBezTo>
                <a:cubicBezTo>
                  <a:pt x="257" y="365"/>
                  <a:pt x="281" y="354"/>
                  <a:pt x="303" y="339"/>
                </a:cubicBezTo>
                <a:cubicBezTo>
                  <a:pt x="331" y="362"/>
                  <a:pt x="331" y="362"/>
                  <a:pt x="331" y="362"/>
                </a:cubicBezTo>
                <a:cubicBezTo>
                  <a:pt x="335" y="364"/>
                  <a:pt x="340" y="364"/>
                  <a:pt x="342" y="361"/>
                </a:cubicBezTo>
                <a:cubicBezTo>
                  <a:pt x="361" y="343"/>
                  <a:pt x="361" y="343"/>
                  <a:pt x="361" y="343"/>
                </a:cubicBezTo>
                <a:cubicBezTo>
                  <a:pt x="364" y="340"/>
                  <a:pt x="364" y="336"/>
                  <a:pt x="361" y="332"/>
                </a:cubicBezTo>
                <a:close/>
                <a:moveTo>
                  <a:pt x="164" y="315"/>
                </a:moveTo>
                <a:cubicBezTo>
                  <a:pt x="106" y="291"/>
                  <a:pt x="78" y="225"/>
                  <a:pt x="101" y="167"/>
                </a:cubicBezTo>
                <a:cubicBezTo>
                  <a:pt x="125" y="109"/>
                  <a:pt x="191" y="81"/>
                  <a:pt x="250" y="104"/>
                </a:cubicBezTo>
                <a:cubicBezTo>
                  <a:pt x="308" y="128"/>
                  <a:pt x="336" y="194"/>
                  <a:pt x="312" y="253"/>
                </a:cubicBezTo>
                <a:cubicBezTo>
                  <a:pt x="288" y="311"/>
                  <a:pt x="222" y="339"/>
                  <a:pt x="164" y="315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125"/>
          <p:cNvSpPr/>
          <p:nvPr/>
        </p:nvSpPr>
        <p:spPr>
          <a:xfrm flipH="1">
            <a:off x="9595134" y="2643199"/>
            <a:ext cx="1015126" cy="1019133"/>
          </a:xfrm>
          <a:custGeom>
            <a:avLst/>
            <a:gdLst/>
            <a:ahLst/>
            <a:cxnLst/>
            <a:rect l="l" t="t" r="r" b="b"/>
            <a:pathLst>
              <a:path w="516" h="518" extrusionOk="0">
                <a:moveTo>
                  <a:pt x="515" y="242"/>
                </a:moveTo>
                <a:cubicBezTo>
                  <a:pt x="516" y="237"/>
                  <a:pt x="512" y="233"/>
                  <a:pt x="506" y="232"/>
                </a:cubicBezTo>
                <a:cubicBezTo>
                  <a:pt x="458" y="226"/>
                  <a:pt x="458" y="226"/>
                  <a:pt x="458" y="226"/>
                </a:cubicBezTo>
                <a:cubicBezTo>
                  <a:pt x="457" y="221"/>
                  <a:pt x="456" y="215"/>
                  <a:pt x="455" y="209"/>
                </a:cubicBezTo>
                <a:cubicBezTo>
                  <a:pt x="496" y="185"/>
                  <a:pt x="496" y="185"/>
                  <a:pt x="496" y="185"/>
                </a:cubicBezTo>
                <a:cubicBezTo>
                  <a:pt x="501" y="182"/>
                  <a:pt x="503" y="176"/>
                  <a:pt x="501" y="172"/>
                </a:cubicBezTo>
                <a:cubicBezTo>
                  <a:pt x="488" y="142"/>
                  <a:pt x="488" y="142"/>
                  <a:pt x="488" y="142"/>
                </a:cubicBezTo>
                <a:cubicBezTo>
                  <a:pt x="486" y="137"/>
                  <a:pt x="481" y="135"/>
                  <a:pt x="476" y="136"/>
                </a:cubicBezTo>
                <a:cubicBezTo>
                  <a:pt x="428" y="150"/>
                  <a:pt x="428" y="150"/>
                  <a:pt x="428" y="150"/>
                </a:cubicBezTo>
                <a:cubicBezTo>
                  <a:pt x="425" y="146"/>
                  <a:pt x="422" y="141"/>
                  <a:pt x="419" y="137"/>
                </a:cubicBezTo>
                <a:cubicBezTo>
                  <a:pt x="449" y="100"/>
                  <a:pt x="449" y="100"/>
                  <a:pt x="449" y="100"/>
                </a:cubicBezTo>
                <a:cubicBezTo>
                  <a:pt x="452" y="95"/>
                  <a:pt x="452" y="89"/>
                  <a:pt x="449" y="86"/>
                </a:cubicBezTo>
                <a:cubicBezTo>
                  <a:pt x="426" y="63"/>
                  <a:pt x="426" y="63"/>
                  <a:pt x="426" y="63"/>
                </a:cubicBezTo>
                <a:cubicBezTo>
                  <a:pt x="423" y="59"/>
                  <a:pt x="417" y="58"/>
                  <a:pt x="412" y="62"/>
                </a:cubicBezTo>
                <a:cubicBezTo>
                  <a:pt x="371" y="93"/>
                  <a:pt x="371" y="93"/>
                  <a:pt x="371" y="93"/>
                </a:cubicBezTo>
                <a:cubicBezTo>
                  <a:pt x="367" y="90"/>
                  <a:pt x="364" y="88"/>
                  <a:pt x="360" y="86"/>
                </a:cubicBezTo>
                <a:cubicBezTo>
                  <a:pt x="375" y="39"/>
                  <a:pt x="375" y="39"/>
                  <a:pt x="375" y="39"/>
                </a:cubicBezTo>
                <a:cubicBezTo>
                  <a:pt x="376" y="34"/>
                  <a:pt x="374" y="28"/>
                  <a:pt x="370" y="26"/>
                </a:cubicBezTo>
                <a:cubicBezTo>
                  <a:pt x="340" y="13"/>
                  <a:pt x="340" y="13"/>
                  <a:pt x="340" y="13"/>
                </a:cubicBezTo>
                <a:cubicBezTo>
                  <a:pt x="336" y="10"/>
                  <a:pt x="330" y="12"/>
                  <a:pt x="327" y="17"/>
                </a:cubicBezTo>
                <a:cubicBezTo>
                  <a:pt x="298" y="63"/>
                  <a:pt x="298" y="63"/>
                  <a:pt x="298" y="63"/>
                </a:cubicBezTo>
                <a:cubicBezTo>
                  <a:pt x="298" y="63"/>
                  <a:pt x="298" y="63"/>
                  <a:pt x="298" y="63"/>
                </a:cubicBezTo>
                <a:cubicBezTo>
                  <a:pt x="297" y="63"/>
                  <a:pt x="296" y="63"/>
                  <a:pt x="295" y="63"/>
                </a:cubicBezTo>
                <a:cubicBezTo>
                  <a:pt x="288" y="9"/>
                  <a:pt x="288" y="9"/>
                  <a:pt x="288" y="9"/>
                </a:cubicBezTo>
                <a:cubicBezTo>
                  <a:pt x="287" y="4"/>
                  <a:pt x="283" y="0"/>
                  <a:pt x="278" y="0"/>
                </a:cubicBezTo>
                <a:cubicBezTo>
                  <a:pt x="245" y="0"/>
                  <a:pt x="245" y="0"/>
                  <a:pt x="245" y="0"/>
                </a:cubicBezTo>
                <a:cubicBezTo>
                  <a:pt x="241" y="0"/>
                  <a:pt x="236" y="4"/>
                  <a:pt x="235" y="9"/>
                </a:cubicBezTo>
                <a:cubicBezTo>
                  <a:pt x="229" y="63"/>
                  <a:pt x="229" y="63"/>
                  <a:pt x="229" y="63"/>
                </a:cubicBezTo>
                <a:cubicBezTo>
                  <a:pt x="225" y="63"/>
                  <a:pt x="222" y="64"/>
                  <a:pt x="219" y="65"/>
                </a:cubicBezTo>
                <a:cubicBezTo>
                  <a:pt x="219" y="64"/>
                  <a:pt x="219" y="63"/>
                  <a:pt x="218" y="63"/>
                </a:cubicBezTo>
                <a:cubicBezTo>
                  <a:pt x="189" y="17"/>
                  <a:pt x="189" y="17"/>
                  <a:pt x="189" y="17"/>
                </a:cubicBezTo>
                <a:cubicBezTo>
                  <a:pt x="187" y="12"/>
                  <a:pt x="181" y="10"/>
                  <a:pt x="177" y="13"/>
                </a:cubicBezTo>
                <a:cubicBezTo>
                  <a:pt x="147" y="26"/>
                  <a:pt x="147" y="26"/>
                  <a:pt x="147" y="26"/>
                </a:cubicBezTo>
                <a:cubicBezTo>
                  <a:pt x="142" y="28"/>
                  <a:pt x="140" y="34"/>
                  <a:pt x="142" y="39"/>
                </a:cubicBezTo>
                <a:cubicBezTo>
                  <a:pt x="158" y="89"/>
                  <a:pt x="158" y="89"/>
                  <a:pt x="158" y="89"/>
                </a:cubicBezTo>
                <a:cubicBezTo>
                  <a:pt x="154" y="91"/>
                  <a:pt x="151" y="93"/>
                  <a:pt x="148" y="95"/>
                </a:cubicBezTo>
                <a:cubicBezTo>
                  <a:pt x="147" y="94"/>
                  <a:pt x="147" y="94"/>
                  <a:pt x="147" y="94"/>
                </a:cubicBezTo>
                <a:cubicBezTo>
                  <a:pt x="104" y="62"/>
                  <a:pt x="104" y="62"/>
                  <a:pt x="104" y="62"/>
                </a:cubicBezTo>
                <a:cubicBezTo>
                  <a:pt x="100" y="58"/>
                  <a:pt x="93" y="59"/>
                  <a:pt x="90" y="63"/>
                </a:cubicBezTo>
                <a:cubicBezTo>
                  <a:pt x="68" y="86"/>
                  <a:pt x="68" y="86"/>
                  <a:pt x="68" y="86"/>
                </a:cubicBezTo>
                <a:cubicBezTo>
                  <a:pt x="64" y="89"/>
                  <a:pt x="64" y="95"/>
                  <a:pt x="67" y="100"/>
                </a:cubicBezTo>
                <a:cubicBezTo>
                  <a:pt x="101" y="141"/>
                  <a:pt x="101" y="141"/>
                  <a:pt x="101" y="141"/>
                </a:cubicBezTo>
                <a:cubicBezTo>
                  <a:pt x="98" y="145"/>
                  <a:pt x="96" y="148"/>
                  <a:pt x="93" y="152"/>
                </a:cubicBezTo>
                <a:cubicBezTo>
                  <a:pt x="93" y="152"/>
                  <a:pt x="93" y="152"/>
                  <a:pt x="93" y="152"/>
                </a:cubicBezTo>
                <a:cubicBezTo>
                  <a:pt x="41" y="136"/>
                  <a:pt x="41" y="136"/>
                  <a:pt x="41" y="136"/>
                </a:cubicBezTo>
                <a:cubicBezTo>
                  <a:pt x="35" y="135"/>
                  <a:pt x="30" y="137"/>
                  <a:pt x="28" y="142"/>
                </a:cubicBezTo>
                <a:cubicBezTo>
                  <a:pt x="15" y="172"/>
                  <a:pt x="15" y="172"/>
                  <a:pt x="15" y="172"/>
                </a:cubicBezTo>
                <a:cubicBezTo>
                  <a:pt x="13" y="176"/>
                  <a:pt x="15" y="182"/>
                  <a:pt x="20" y="185"/>
                </a:cubicBezTo>
                <a:cubicBezTo>
                  <a:pt x="67" y="212"/>
                  <a:pt x="67" y="212"/>
                  <a:pt x="67" y="212"/>
                </a:cubicBezTo>
                <a:cubicBezTo>
                  <a:pt x="67" y="213"/>
                  <a:pt x="67" y="213"/>
                  <a:pt x="67" y="213"/>
                </a:cubicBezTo>
                <a:cubicBezTo>
                  <a:pt x="66" y="217"/>
                  <a:pt x="65" y="221"/>
                  <a:pt x="65" y="226"/>
                </a:cubicBezTo>
                <a:cubicBezTo>
                  <a:pt x="64" y="226"/>
                  <a:pt x="64" y="226"/>
                  <a:pt x="64" y="226"/>
                </a:cubicBezTo>
                <a:cubicBezTo>
                  <a:pt x="10" y="232"/>
                  <a:pt x="10" y="232"/>
                  <a:pt x="10" y="232"/>
                </a:cubicBezTo>
                <a:cubicBezTo>
                  <a:pt x="5" y="233"/>
                  <a:pt x="0" y="237"/>
                  <a:pt x="1" y="242"/>
                </a:cubicBezTo>
                <a:cubicBezTo>
                  <a:pt x="1" y="275"/>
                  <a:pt x="1" y="275"/>
                  <a:pt x="1" y="275"/>
                </a:cubicBezTo>
                <a:cubicBezTo>
                  <a:pt x="0" y="279"/>
                  <a:pt x="4" y="284"/>
                  <a:pt x="10" y="285"/>
                </a:cubicBezTo>
                <a:cubicBezTo>
                  <a:pt x="64" y="292"/>
                  <a:pt x="64" y="292"/>
                  <a:pt x="64" y="292"/>
                </a:cubicBezTo>
                <a:cubicBezTo>
                  <a:pt x="64" y="292"/>
                  <a:pt x="64" y="292"/>
                  <a:pt x="64" y="292"/>
                </a:cubicBezTo>
                <a:cubicBezTo>
                  <a:pt x="65" y="296"/>
                  <a:pt x="65" y="299"/>
                  <a:pt x="66" y="303"/>
                </a:cubicBezTo>
                <a:cubicBezTo>
                  <a:pt x="65" y="303"/>
                  <a:pt x="65" y="303"/>
                  <a:pt x="65" y="303"/>
                </a:cubicBezTo>
                <a:cubicBezTo>
                  <a:pt x="19" y="331"/>
                  <a:pt x="19" y="331"/>
                  <a:pt x="19" y="331"/>
                </a:cubicBezTo>
                <a:cubicBezTo>
                  <a:pt x="14" y="334"/>
                  <a:pt x="12" y="340"/>
                  <a:pt x="14" y="344"/>
                </a:cubicBezTo>
                <a:cubicBezTo>
                  <a:pt x="27" y="374"/>
                  <a:pt x="27" y="374"/>
                  <a:pt x="27" y="374"/>
                </a:cubicBezTo>
                <a:cubicBezTo>
                  <a:pt x="29" y="378"/>
                  <a:pt x="34" y="381"/>
                  <a:pt x="39" y="379"/>
                </a:cubicBezTo>
                <a:cubicBezTo>
                  <a:pt x="91" y="365"/>
                  <a:pt x="91" y="365"/>
                  <a:pt x="91" y="365"/>
                </a:cubicBezTo>
                <a:cubicBezTo>
                  <a:pt x="93" y="368"/>
                  <a:pt x="96" y="372"/>
                  <a:pt x="98" y="375"/>
                </a:cubicBezTo>
                <a:cubicBezTo>
                  <a:pt x="65" y="416"/>
                  <a:pt x="65" y="416"/>
                  <a:pt x="65" y="416"/>
                </a:cubicBezTo>
                <a:cubicBezTo>
                  <a:pt x="62" y="421"/>
                  <a:pt x="62" y="427"/>
                  <a:pt x="66" y="430"/>
                </a:cubicBezTo>
                <a:cubicBezTo>
                  <a:pt x="89" y="453"/>
                  <a:pt x="89" y="453"/>
                  <a:pt x="89" y="453"/>
                </a:cubicBezTo>
                <a:cubicBezTo>
                  <a:pt x="92" y="457"/>
                  <a:pt x="98" y="457"/>
                  <a:pt x="102" y="454"/>
                </a:cubicBezTo>
                <a:cubicBezTo>
                  <a:pt x="144" y="422"/>
                  <a:pt x="144" y="422"/>
                  <a:pt x="144" y="422"/>
                </a:cubicBezTo>
                <a:cubicBezTo>
                  <a:pt x="148" y="424"/>
                  <a:pt x="151" y="427"/>
                  <a:pt x="155" y="429"/>
                </a:cubicBezTo>
                <a:cubicBezTo>
                  <a:pt x="141" y="478"/>
                  <a:pt x="141" y="478"/>
                  <a:pt x="141" y="478"/>
                </a:cubicBezTo>
                <a:cubicBezTo>
                  <a:pt x="139" y="484"/>
                  <a:pt x="142" y="489"/>
                  <a:pt x="146" y="491"/>
                </a:cubicBezTo>
                <a:cubicBezTo>
                  <a:pt x="177" y="503"/>
                  <a:pt x="177" y="503"/>
                  <a:pt x="177" y="503"/>
                </a:cubicBezTo>
                <a:cubicBezTo>
                  <a:pt x="181" y="506"/>
                  <a:pt x="187" y="504"/>
                  <a:pt x="189" y="499"/>
                </a:cubicBezTo>
                <a:cubicBezTo>
                  <a:pt x="215" y="454"/>
                  <a:pt x="215" y="454"/>
                  <a:pt x="215" y="454"/>
                </a:cubicBezTo>
                <a:cubicBezTo>
                  <a:pt x="220" y="455"/>
                  <a:pt x="224" y="456"/>
                  <a:pt x="229" y="457"/>
                </a:cubicBezTo>
                <a:cubicBezTo>
                  <a:pt x="235" y="508"/>
                  <a:pt x="235" y="508"/>
                  <a:pt x="235" y="508"/>
                </a:cubicBezTo>
                <a:cubicBezTo>
                  <a:pt x="236" y="514"/>
                  <a:pt x="241" y="518"/>
                  <a:pt x="245" y="517"/>
                </a:cubicBezTo>
                <a:cubicBezTo>
                  <a:pt x="278" y="517"/>
                  <a:pt x="278" y="517"/>
                  <a:pt x="278" y="517"/>
                </a:cubicBezTo>
                <a:cubicBezTo>
                  <a:pt x="283" y="518"/>
                  <a:pt x="287" y="514"/>
                  <a:pt x="288" y="508"/>
                </a:cubicBezTo>
                <a:cubicBezTo>
                  <a:pt x="295" y="457"/>
                  <a:pt x="295" y="457"/>
                  <a:pt x="295" y="457"/>
                </a:cubicBezTo>
                <a:cubicBezTo>
                  <a:pt x="297" y="457"/>
                  <a:pt x="299" y="456"/>
                  <a:pt x="302" y="456"/>
                </a:cubicBezTo>
                <a:cubicBezTo>
                  <a:pt x="327" y="499"/>
                  <a:pt x="327" y="499"/>
                  <a:pt x="327" y="499"/>
                </a:cubicBezTo>
                <a:cubicBezTo>
                  <a:pt x="330" y="504"/>
                  <a:pt x="335" y="506"/>
                  <a:pt x="340" y="503"/>
                </a:cubicBezTo>
                <a:cubicBezTo>
                  <a:pt x="370" y="491"/>
                  <a:pt x="370" y="491"/>
                  <a:pt x="370" y="491"/>
                </a:cubicBezTo>
                <a:cubicBezTo>
                  <a:pt x="375" y="489"/>
                  <a:pt x="377" y="484"/>
                  <a:pt x="376" y="478"/>
                </a:cubicBezTo>
                <a:cubicBezTo>
                  <a:pt x="362" y="432"/>
                  <a:pt x="362" y="432"/>
                  <a:pt x="362" y="432"/>
                </a:cubicBezTo>
                <a:cubicBezTo>
                  <a:pt x="367" y="430"/>
                  <a:pt x="371" y="427"/>
                  <a:pt x="375" y="424"/>
                </a:cubicBezTo>
                <a:cubicBezTo>
                  <a:pt x="414" y="454"/>
                  <a:pt x="414" y="454"/>
                  <a:pt x="414" y="454"/>
                </a:cubicBezTo>
                <a:cubicBezTo>
                  <a:pt x="418" y="457"/>
                  <a:pt x="424" y="457"/>
                  <a:pt x="427" y="453"/>
                </a:cubicBezTo>
                <a:cubicBezTo>
                  <a:pt x="450" y="430"/>
                  <a:pt x="450" y="430"/>
                  <a:pt x="450" y="430"/>
                </a:cubicBezTo>
                <a:cubicBezTo>
                  <a:pt x="454" y="427"/>
                  <a:pt x="454" y="421"/>
                  <a:pt x="451" y="416"/>
                </a:cubicBezTo>
                <a:cubicBezTo>
                  <a:pt x="422" y="380"/>
                  <a:pt x="422" y="380"/>
                  <a:pt x="422" y="380"/>
                </a:cubicBezTo>
                <a:cubicBezTo>
                  <a:pt x="425" y="375"/>
                  <a:pt x="428" y="371"/>
                  <a:pt x="431" y="366"/>
                </a:cubicBezTo>
                <a:cubicBezTo>
                  <a:pt x="477" y="379"/>
                  <a:pt x="477" y="379"/>
                  <a:pt x="477" y="379"/>
                </a:cubicBezTo>
                <a:cubicBezTo>
                  <a:pt x="482" y="381"/>
                  <a:pt x="488" y="378"/>
                  <a:pt x="489" y="374"/>
                </a:cubicBezTo>
                <a:cubicBezTo>
                  <a:pt x="502" y="344"/>
                  <a:pt x="502" y="344"/>
                  <a:pt x="502" y="344"/>
                </a:cubicBezTo>
                <a:cubicBezTo>
                  <a:pt x="504" y="340"/>
                  <a:pt x="502" y="334"/>
                  <a:pt x="498" y="331"/>
                </a:cubicBezTo>
                <a:cubicBezTo>
                  <a:pt x="456" y="306"/>
                  <a:pt x="456" y="306"/>
                  <a:pt x="456" y="306"/>
                </a:cubicBezTo>
                <a:cubicBezTo>
                  <a:pt x="457" y="301"/>
                  <a:pt x="458" y="296"/>
                  <a:pt x="459" y="291"/>
                </a:cubicBezTo>
                <a:cubicBezTo>
                  <a:pt x="507" y="285"/>
                  <a:pt x="507" y="285"/>
                  <a:pt x="507" y="285"/>
                </a:cubicBezTo>
                <a:cubicBezTo>
                  <a:pt x="512" y="284"/>
                  <a:pt x="516" y="279"/>
                  <a:pt x="516" y="275"/>
                </a:cubicBezTo>
                <a:lnTo>
                  <a:pt x="515" y="242"/>
                </a:lnTo>
                <a:close/>
                <a:moveTo>
                  <a:pt x="258" y="431"/>
                </a:moveTo>
                <a:cubicBezTo>
                  <a:pt x="163" y="431"/>
                  <a:pt x="86" y="354"/>
                  <a:pt x="86" y="259"/>
                </a:cubicBezTo>
                <a:cubicBezTo>
                  <a:pt x="86" y="164"/>
                  <a:pt x="163" y="87"/>
                  <a:pt x="258" y="87"/>
                </a:cubicBezTo>
                <a:cubicBezTo>
                  <a:pt x="353" y="87"/>
                  <a:pt x="430" y="164"/>
                  <a:pt x="430" y="259"/>
                </a:cubicBezTo>
                <a:cubicBezTo>
                  <a:pt x="430" y="354"/>
                  <a:pt x="353" y="431"/>
                  <a:pt x="258" y="431"/>
                </a:cubicBezTo>
                <a:close/>
              </a:path>
            </a:pathLst>
          </a:custGeom>
          <a:solidFill>
            <a:srgbClr val="90ECD9"/>
          </a:solidFill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125"/>
          <p:cNvSpPr/>
          <p:nvPr/>
        </p:nvSpPr>
        <p:spPr>
          <a:xfrm flipH="1">
            <a:off x="8197206" y="1391490"/>
            <a:ext cx="531112" cy="535121"/>
          </a:xfrm>
          <a:custGeom>
            <a:avLst/>
            <a:gdLst/>
            <a:ahLst/>
            <a:cxnLst/>
            <a:rect l="l" t="t" r="r" b="b"/>
            <a:pathLst>
              <a:path w="270" h="272" extrusionOk="0">
                <a:moveTo>
                  <a:pt x="267" y="172"/>
                </a:moveTo>
                <a:cubicBezTo>
                  <a:pt x="244" y="160"/>
                  <a:pt x="244" y="160"/>
                  <a:pt x="244" y="160"/>
                </a:cubicBezTo>
                <a:cubicBezTo>
                  <a:pt x="246" y="152"/>
                  <a:pt x="246" y="144"/>
                  <a:pt x="246" y="135"/>
                </a:cubicBezTo>
                <a:cubicBezTo>
                  <a:pt x="246" y="125"/>
                  <a:pt x="244" y="116"/>
                  <a:pt x="242" y="106"/>
                </a:cubicBezTo>
                <a:cubicBezTo>
                  <a:pt x="264" y="93"/>
                  <a:pt x="264" y="93"/>
                  <a:pt x="264" y="93"/>
                </a:cubicBezTo>
                <a:cubicBezTo>
                  <a:pt x="267" y="91"/>
                  <a:pt x="268" y="88"/>
                  <a:pt x="266" y="86"/>
                </a:cubicBezTo>
                <a:cubicBezTo>
                  <a:pt x="259" y="69"/>
                  <a:pt x="259" y="69"/>
                  <a:pt x="259" y="69"/>
                </a:cubicBezTo>
                <a:cubicBezTo>
                  <a:pt x="258" y="67"/>
                  <a:pt x="255" y="66"/>
                  <a:pt x="252" y="67"/>
                </a:cubicBezTo>
                <a:cubicBezTo>
                  <a:pt x="227" y="75"/>
                  <a:pt x="227" y="75"/>
                  <a:pt x="227" y="75"/>
                </a:cubicBezTo>
                <a:cubicBezTo>
                  <a:pt x="217" y="62"/>
                  <a:pt x="206" y="51"/>
                  <a:pt x="192" y="42"/>
                </a:cubicBezTo>
                <a:cubicBezTo>
                  <a:pt x="200" y="15"/>
                  <a:pt x="200" y="15"/>
                  <a:pt x="200" y="15"/>
                </a:cubicBezTo>
                <a:cubicBezTo>
                  <a:pt x="201" y="12"/>
                  <a:pt x="199" y="9"/>
                  <a:pt x="197" y="9"/>
                </a:cubicBezTo>
                <a:cubicBezTo>
                  <a:pt x="180" y="1"/>
                  <a:pt x="180" y="1"/>
                  <a:pt x="180" y="1"/>
                </a:cubicBezTo>
                <a:cubicBezTo>
                  <a:pt x="178" y="0"/>
                  <a:pt x="175" y="1"/>
                  <a:pt x="173" y="4"/>
                </a:cubicBezTo>
                <a:cubicBezTo>
                  <a:pt x="158" y="29"/>
                  <a:pt x="158" y="29"/>
                  <a:pt x="158" y="29"/>
                </a:cubicBezTo>
                <a:cubicBezTo>
                  <a:pt x="158" y="30"/>
                  <a:pt x="158" y="30"/>
                  <a:pt x="158" y="30"/>
                </a:cubicBezTo>
                <a:cubicBezTo>
                  <a:pt x="150" y="28"/>
                  <a:pt x="142" y="27"/>
                  <a:pt x="133" y="27"/>
                </a:cubicBezTo>
                <a:cubicBezTo>
                  <a:pt x="126" y="28"/>
                  <a:pt x="118" y="29"/>
                  <a:pt x="111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94" y="5"/>
                  <a:pt x="94" y="5"/>
                  <a:pt x="94" y="5"/>
                </a:cubicBezTo>
                <a:cubicBezTo>
                  <a:pt x="93" y="2"/>
                  <a:pt x="90" y="1"/>
                  <a:pt x="87" y="3"/>
                </a:cubicBezTo>
                <a:cubicBezTo>
                  <a:pt x="71" y="11"/>
                  <a:pt x="71" y="11"/>
                  <a:pt x="71" y="11"/>
                </a:cubicBezTo>
                <a:cubicBezTo>
                  <a:pt x="69" y="12"/>
                  <a:pt x="68" y="15"/>
                  <a:pt x="69" y="18"/>
                </a:cubicBezTo>
                <a:cubicBezTo>
                  <a:pt x="78" y="44"/>
                  <a:pt x="78" y="44"/>
                  <a:pt x="78" y="44"/>
                </a:cubicBezTo>
                <a:cubicBezTo>
                  <a:pt x="63" y="53"/>
                  <a:pt x="51" y="65"/>
                  <a:pt x="42" y="79"/>
                </a:cubicBezTo>
                <a:cubicBezTo>
                  <a:pt x="15" y="72"/>
                  <a:pt x="15" y="72"/>
                  <a:pt x="15" y="72"/>
                </a:cubicBezTo>
                <a:cubicBezTo>
                  <a:pt x="12" y="71"/>
                  <a:pt x="9" y="73"/>
                  <a:pt x="8" y="75"/>
                </a:cubicBezTo>
                <a:cubicBezTo>
                  <a:pt x="1" y="92"/>
                  <a:pt x="1" y="92"/>
                  <a:pt x="1" y="92"/>
                </a:cubicBezTo>
                <a:cubicBezTo>
                  <a:pt x="0" y="94"/>
                  <a:pt x="1" y="97"/>
                  <a:pt x="4" y="99"/>
                </a:cubicBezTo>
                <a:cubicBezTo>
                  <a:pt x="29" y="112"/>
                  <a:pt x="29" y="112"/>
                  <a:pt x="29" y="112"/>
                </a:cubicBezTo>
                <a:cubicBezTo>
                  <a:pt x="27" y="121"/>
                  <a:pt x="26" y="131"/>
                  <a:pt x="26" y="140"/>
                </a:cubicBezTo>
                <a:cubicBezTo>
                  <a:pt x="26" y="148"/>
                  <a:pt x="27" y="156"/>
                  <a:pt x="29" y="164"/>
                </a:cubicBezTo>
                <a:cubicBezTo>
                  <a:pt x="5" y="179"/>
                  <a:pt x="5" y="179"/>
                  <a:pt x="5" y="179"/>
                </a:cubicBezTo>
                <a:cubicBezTo>
                  <a:pt x="3" y="180"/>
                  <a:pt x="2" y="183"/>
                  <a:pt x="3" y="186"/>
                </a:cubicBezTo>
                <a:cubicBezTo>
                  <a:pt x="10" y="202"/>
                  <a:pt x="10" y="202"/>
                  <a:pt x="10" y="202"/>
                </a:cubicBezTo>
                <a:cubicBezTo>
                  <a:pt x="11" y="204"/>
                  <a:pt x="14" y="206"/>
                  <a:pt x="17" y="205"/>
                </a:cubicBezTo>
                <a:cubicBezTo>
                  <a:pt x="43" y="197"/>
                  <a:pt x="43" y="197"/>
                  <a:pt x="43" y="197"/>
                </a:cubicBezTo>
                <a:cubicBezTo>
                  <a:pt x="52" y="211"/>
                  <a:pt x="65" y="224"/>
                  <a:pt x="80" y="233"/>
                </a:cubicBezTo>
                <a:cubicBezTo>
                  <a:pt x="74" y="257"/>
                  <a:pt x="74" y="257"/>
                  <a:pt x="74" y="257"/>
                </a:cubicBezTo>
                <a:cubicBezTo>
                  <a:pt x="73" y="260"/>
                  <a:pt x="74" y="263"/>
                  <a:pt x="77" y="264"/>
                </a:cubicBezTo>
                <a:cubicBezTo>
                  <a:pt x="93" y="271"/>
                  <a:pt x="93" y="271"/>
                  <a:pt x="93" y="271"/>
                </a:cubicBezTo>
                <a:cubicBezTo>
                  <a:pt x="96" y="272"/>
                  <a:pt x="99" y="271"/>
                  <a:pt x="100" y="268"/>
                </a:cubicBezTo>
                <a:cubicBezTo>
                  <a:pt x="113" y="245"/>
                  <a:pt x="113" y="245"/>
                  <a:pt x="113" y="245"/>
                </a:cubicBezTo>
                <a:cubicBezTo>
                  <a:pt x="121" y="247"/>
                  <a:pt x="130" y="248"/>
                  <a:pt x="139" y="248"/>
                </a:cubicBezTo>
                <a:cubicBezTo>
                  <a:pt x="147" y="248"/>
                  <a:pt x="155" y="247"/>
                  <a:pt x="162" y="245"/>
                </a:cubicBezTo>
                <a:cubicBezTo>
                  <a:pt x="176" y="266"/>
                  <a:pt x="176" y="266"/>
                  <a:pt x="176" y="266"/>
                </a:cubicBezTo>
                <a:cubicBezTo>
                  <a:pt x="177" y="269"/>
                  <a:pt x="180" y="270"/>
                  <a:pt x="183" y="269"/>
                </a:cubicBezTo>
                <a:cubicBezTo>
                  <a:pt x="199" y="261"/>
                  <a:pt x="199" y="261"/>
                  <a:pt x="199" y="261"/>
                </a:cubicBezTo>
                <a:cubicBezTo>
                  <a:pt x="201" y="260"/>
                  <a:pt x="203" y="257"/>
                  <a:pt x="202" y="254"/>
                </a:cubicBezTo>
                <a:cubicBezTo>
                  <a:pt x="195" y="231"/>
                  <a:pt x="195" y="231"/>
                  <a:pt x="195" y="231"/>
                </a:cubicBezTo>
                <a:cubicBezTo>
                  <a:pt x="210" y="221"/>
                  <a:pt x="223" y="208"/>
                  <a:pt x="232" y="193"/>
                </a:cubicBezTo>
                <a:cubicBezTo>
                  <a:pt x="256" y="199"/>
                  <a:pt x="256" y="199"/>
                  <a:pt x="256" y="199"/>
                </a:cubicBezTo>
                <a:cubicBezTo>
                  <a:pt x="259" y="200"/>
                  <a:pt x="262" y="199"/>
                  <a:pt x="263" y="196"/>
                </a:cubicBezTo>
                <a:cubicBezTo>
                  <a:pt x="269" y="179"/>
                  <a:pt x="269" y="179"/>
                  <a:pt x="269" y="179"/>
                </a:cubicBezTo>
                <a:cubicBezTo>
                  <a:pt x="270" y="177"/>
                  <a:pt x="269" y="174"/>
                  <a:pt x="267" y="172"/>
                </a:cubicBezTo>
                <a:close/>
                <a:moveTo>
                  <a:pt x="138" y="216"/>
                </a:moveTo>
                <a:cubicBezTo>
                  <a:pt x="95" y="217"/>
                  <a:pt x="59" y="183"/>
                  <a:pt x="58" y="139"/>
                </a:cubicBezTo>
                <a:cubicBezTo>
                  <a:pt x="57" y="96"/>
                  <a:pt x="91" y="61"/>
                  <a:pt x="134" y="60"/>
                </a:cubicBezTo>
                <a:cubicBezTo>
                  <a:pt x="177" y="59"/>
                  <a:pt x="213" y="93"/>
                  <a:pt x="214" y="136"/>
                </a:cubicBezTo>
                <a:cubicBezTo>
                  <a:pt x="215" y="179"/>
                  <a:pt x="181" y="215"/>
                  <a:pt x="138" y="216"/>
                </a:cubicBezTo>
                <a:close/>
                <a:moveTo>
                  <a:pt x="137" y="176"/>
                </a:moveTo>
                <a:cubicBezTo>
                  <a:pt x="116" y="177"/>
                  <a:pt x="98" y="160"/>
                  <a:pt x="97" y="139"/>
                </a:cubicBezTo>
                <a:cubicBezTo>
                  <a:pt x="97" y="117"/>
                  <a:pt x="114" y="100"/>
                  <a:pt x="135" y="99"/>
                </a:cubicBezTo>
                <a:cubicBezTo>
                  <a:pt x="156" y="99"/>
                  <a:pt x="174" y="115"/>
                  <a:pt x="175" y="137"/>
                </a:cubicBezTo>
                <a:cubicBezTo>
                  <a:pt x="175" y="158"/>
                  <a:pt x="158" y="176"/>
                  <a:pt x="137" y="176"/>
                </a:cubicBezTo>
                <a:close/>
              </a:path>
            </a:pathLst>
          </a:custGeom>
          <a:solidFill>
            <a:srgbClr val="D6E3BC"/>
          </a:solidFill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125"/>
          <p:cNvSpPr/>
          <p:nvPr/>
        </p:nvSpPr>
        <p:spPr>
          <a:xfrm flipH="1">
            <a:off x="726216" y="-22856"/>
            <a:ext cx="518085" cy="518085"/>
          </a:xfrm>
          <a:custGeom>
            <a:avLst/>
            <a:gdLst/>
            <a:ahLst/>
            <a:cxnLst/>
            <a:rect l="l" t="t" r="r" b="b"/>
            <a:pathLst>
              <a:path w="263" h="263" extrusionOk="0">
                <a:moveTo>
                  <a:pt x="260" y="160"/>
                </a:moveTo>
                <a:cubicBezTo>
                  <a:pt x="261" y="157"/>
                  <a:pt x="259" y="155"/>
                  <a:pt x="257" y="154"/>
                </a:cubicBezTo>
                <a:cubicBezTo>
                  <a:pt x="234" y="144"/>
                  <a:pt x="234" y="144"/>
                  <a:pt x="234" y="144"/>
                </a:cubicBezTo>
                <a:cubicBezTo>
                  <a:pt x="234" y="141"/>
                  <a:pt x="235" y="138"/>
                  <a:pt x="235" y="135"/>
                </a:cubicBezTo>
                <a:cubicBezTo>
                  <a:pt x="258" y="129"/>
                  <a:pt x="258" y="129"/>
                  <a:pt x="258" y="129"/>
                </a:cubicBezTo>
                <a:cubicBezTo>
                  <a:pt x="261" y="129"/>
                  <a:pt x="263" y="126"/>
                  <a:pt x="262" y="124"/>
                </a:cubicBezTo>
                <a:cubicBezTo>
                  <a:pt x="260" y="107"/>
                  <a:pt x="260" y="107"/>
                  <a:pt x="260" y="107"/>
                </a:cubicBezTo>
                <a:cubicBezTo>
                  <a:pt x="260" y="105"/>
                  <a:pt x="258" y="103"/>
                  <a:pt x="255" y="103"/>
                </a:cubicBezTo>
                <a:cubicBezTo>
                  <a:pt x="230" y="103"/>
                  <a:pt x="230" y="103"/>
                  <a:pt x="230" y="103"/>
                </a:cubicBezTo>
                <a:cubicBezTo>
                  <a:pt x="229" y="100"/>
                  <a:pt x="228" y="98"/>
                  <a:pt x="227" y="95"/>
                </a:cubicBezTo>
                <a:cubicBezTo>
                  <a:pt x="247" y="81"/>
                  <a:pt x="247" y="81"/>
                  <a:pt x="247" y="81"/>
                </a:cubicBezTo>
                <a:cubicBezTo>
                  <a:pt x="250" y="79"/>
                  <a:pt x="250" y="76"/>
                  <a:pt x="249" y="74"/>
                </a:cubicBezTo>
                <a:cubicBezTo>
                  <a:pt x="241" y="60"/>
                  <a:pt x="241" y="60"/>
                  <a:pt x="241" y="60"/>
                </a:cubicBezTo>
                <a:cubicBezTo>
                  <a:pt x="240" y="57"/>
                  <a:pt x="237" y="56"/>
                  <a:pt x="235" y="57"/>
                </a:cubicBezTo>
                <a:cubicBezTo>
                  <a:pt x="210" y="67"/>
                  <a:pt x="210" y="67"/>
                  <a:pt x="210" y="67"/>
                </a:cubicBezTo>
                <a:cubicBezTo>
                  <a:pt x="209" y="65"/>
                  <a:pt x="207" y="63"/>
                  <a:pt x="206" y="62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1" y="39"/>
                  <a:pt x="221" y="35"/>
                  <a:pt x="219" y="34"/>
                </a:cubicBezTo>
                <a:cubicBezTo>
                  <a:pt x="206" y="23"/>
                  <a:pt x="206" y="23"/>
                  <a:pt x="206" y="23"/>
                </a:cubicBezTo>
                <a:cubicBezTo>
                  <a:pt x="204" y="21"/>
                  <a:pt x="201" y="21"/>
                  <a:pt x="199" y="23"/>
                </a:cubicBezTo>
                <a:cubicBezTo>
                  <a:pt x="179" y="42"/>
                  <a:pt x="179" y="42"/>
                  <a:pt x="179" y="42"/>
                </a:cubicBezTo>
                <a:cubicBezTo>
                  <a:pt x="179" y="42"/>
                  <a:pt x="179" y="42"/>
                  <a:pt x="179" y="42"/>
                </a:cubicBezTo>
                <a:cubicBezTo>
                  <a:pt x="178" y="42"/>
                  <a:pt x="178" y="42"/>
                  <a:pt x="177" y="41"/>
                </a:cubicBezTo>
                <a:cubicBezTo>
                  <a:pt x="182" y="14"/>
                  <a:pt x="182" y="14"/>
                  <a:pt x="182" y="14"/>
                </a:cubicBezTo>
                <a:cubicBezTo>
                  <a:pt x="182" y="11"/>
                  <a:pt x="180" y="9"/>
                  <a:pt x="178" y="8"/>
                </a:cubicBezTo>
                <a:cubicBezTo>
                  <a:pt x="162" y="4"/>
                  <a:pt x="162" y="4"/>
                  <a:pt x="162" y="4"/>
                </a:cubicBezTo>
                <a:cubicBezTo>
                  <a:pt x="160" y="3"/>
                  <a:pt x="157" y="4"/>
                  <a:pt x="156" y="7"/>
                </a:cubicBezTo>
                <a:cubicBezTo>
                  <a:pt x="145" y="32"/>
                  <a:pt x="145" y="32"/>
                  <a:pt x="145" y="32"/>
                </a:cubicBezTo>
                <a:cubicBezTo>
                  <a:pt x="143" y="32"/>
                  <a:pt x="142" y="32"/>
                  <a:pt x="140" y="32"/>
                </a:cubicBezTo>
                <a:cubicBezTo>
                  <a:pt x="140" y="31"/>
                  <a:pt x="140" y="31"/>
                  <a:pt x="140" y="31"/>
                </a:cubicBezTo>
                <a:cubicBezTo>
                  <a:pt x="132" y="4"/>
                  <a:pt x="132" y="4"/>
                  <a:pt x="132" y="4"/>
                </a:cubicBezTo>
                <a:cubicBezTo>
                  <a:pt x="132" y="1"/>
                  <a:pt x="129" y="0"/>
                  <a:pt x="127" y="0"/>
                </a:cubicBezTo>
                <a:cubicBezTo>
                  <a:pt x="110" y="3"/>
                  <a:pt x="110" y="3"/>
                  <a:pt x="110" y="3"/>
                </a:cubicBezTo>
                <a:cubicBezTo>
                  <a:pt x="108" y="3"/>
                  <a:pt x="106" y="5"/>
                  <a:pt x="106" y="8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105" y="35"/>
                  <a:pt x="103" y="36"/>
                  <a:pt x="101" y="37"/>
                </a:cubicBezTo>
                <a:cubicBezTo>
                  <a:pt x="101" y="36"/>
                  <a:pt x="101" y="36"/>
                  <a:pt x="101" y="36"/>
                </a:cubicBezTo>
                <a:cubicBezTo>
                  <a:pt x="84" y="14"/>
                  <a:pt x="84" y="14"/>
                  <a:pt x="84" y="14"/>
                </a:cubicBezTo>
                <a:cubicBezTo>
                  <a:pt x="83" y="12"/>
                  <a:pt x="80" y="11"/>
                  <a:pt x="78" y="12"/>
                </a:cubicBezTo>
                <a:cubicBezTo>
                  <a:pt x="63" y="21"/>
                  <a:pt x="63" y="21"/>
                  <a:pt x="63" y="21"/>
                </a:cubicBezTo>
                <a:cubicBezTo>
                  <a:pt x="61" y="22"/>
                  <a:pt x="60" y="25"/>
                  <a:pt x="61" y="27"/>
                </a:cubicBezTo>
                <a:cubicBezTo>
                  <a:pt x="71" y="52"/>
                  <a:pt x="71" y="52"/>
                  <a:pt x="71" y="52"/>
                </a:cubicBezTo>
                <a:cubicBezTo>
                  <a:pt x="70" y="54"/>
                  <a:pt x="68" y="55"/>
                  <a:pt x="66" y="56"/>
                </a:cubicBezTo>
                <a:cubicBezTo>
                  <a:pt x="66" y="56"/>
                  <a:pt x="66" y="56"/>
                  <a:pt x="66" y="56"/>
                </a:cubicBezTo>
                <a:cubicBezTo>
                  <a:pt x="43" y="42"/>
                  <a:pt x="43" y="42"/>
                  <a:pt x="43" y="42"/>
                </a:cubicBezTo>
                <a:cubicBezTo>
                  <a:pt x="41" y="40"/>
                  <a:pt x="37" y="40"/>
                  <a:pt x="36" y="42"/>
                </a:cubicBezTo>
                <a:cubicBezTo>
                  <a:pt x="26" y="55"/>
                  <a:pt x="26" y="55"/>
                  <a:pt x="26" y="55"/>
                </a:cubicBezTo>
                <a:cubicBezTo>
                  <a:pt x="24" y="57"/>
                  <a:pt x="24" y="60"/>
                  <a:pt x="26" y="62"/>
                </a:cubicBezTo>
                <a:cubicBezTo>
                  <a:pt x="45" y="82"/>
                  <a:pt x="45" y="82"/>
                  <a:pt x="45" y="82"/>
                </a:cubicBezTo>
                <a:cubicBezTo>
                  <a:pt x="45" y="82"/>
                  <a:pt x="45" y="82"/>
                  <a:pt x="45" y="82"/>
                </a:cubicBezTo>
                <a:cubicBezTo>
                  <a:pt x="44" y="84"/>
                  <a:pt x="43" y="86"/>
                  <a:pt x="42" y="88"/>
                </a:cubicBezTo>
                <a:cubicBezTo>
                  <a:pt x="42" y="88"/>
                  <a:pt x="42" y="88"/>
                  <a:pt x="42" y="88"/>
                </a:cubicBezTo>
                <a:cubicBezTo>
                  <a:pt x="14" y="84"/>
                  <a:pt x="14" y="84"/>
                  <a:pt x="14" y="84"/>
                </a:cubicBezTo>
                <a:cubicBezTo>
                  <a:pt x="12" y="83"/>
                  <a:pt x="9" y="85"/>
                  <a:pt x="9" y="87"/>
                </a:cubicBezTo>
                <a:cubicBezTo>
                  <a:pt x="4" y="103"/>
                  <a:pt x="4" y="103"/>
                  <a:pt x="4" y="103"/>
                </a:cubicBezTo>
                <a:cubicBezTo>
                  <a:pt x="3" y="106"/>
                  <a:pt x="4" y="108"/>
                  <a:pt x="7" y="109"/>
                </a:cubicBezTo>
                <a:cubicBezTo>
                  <a:pt x="32" y="121"/>
                  <a:pt x="32" y="121"/>
                  <a:pt x="32" y="121"/>
                </a:cubicBezTo>
                <a:cubicBezTo>
                  <a:pt x="32" y="121"/>
                  <a:pt x="32" y="121"/>
                  <a:pt x="32" y="121"/>
                </a:cubicBezTo>
                <a:cubicBezTo>
                  <a:pt x="32" y="123"/>
                  <a:pt x="32" y="125"/>
                  <a:pt x="32" y="126"/>
                </a:cubicBezTo>
                <a:cubicBezTo>
                  <a:pt x="31" y="127"/>
                  <a:pt x="31" y="127"/>
                  <a:pt x="31" y="127"/>
                </a:cubicBezTo>
                <a:cubicBezTo>
                  <a:pt x="5" y="133"/>
                  <a:pt x="5" y="133"/>
                  <a:pt x="5" y="133"/>
                </a:cubicBezTo>
                <a:cubicBezTo>
                  <a:pt x="2" y="134"/>
                  <a:pt x="0" y="137"/>
                  <a:pt x="1" y="139"/>
                </a:cubicBezTo>
                <a:cubicBezTo>
                  <a:pt x="3" y="156"/>
                  <a:pt x="3" y="156"/>
                  <a:pt x="3" y="156"/>
                </a:cubicBezTo>
                <a:cubicBezTo>
                  <a:pt x="3" y="158"/>
                  <a:pt x="5" y="160"/>
                  <a:pt x="8" y="160"/>
                </a:cubicBezTo>
                <a:cubicBezTo>
                  <a:pt x="35" y="160"/>
                  <a:pt x="35" y="160"/>
                  <a:pt x="35" y="160"/>
                </a:cubicBezTo>
                <a:cubicBezTo>
                  <a:pt x="36" y="162"/>
                  <a:pt x="37" y="164"/>
                  <a:pt x="37" y="166"/>
                </a:cubicBezTo>
                <a:cubicBezTo>
                  <a:pt x="16" y="182"/>
                  <a:pt x="16" y="182"/>
                  <a:pt x="16" y="182"/>
                </a:cubicBezTo>
                <a:cubicBezTo>
                  <a:pt x="13" y="183"/>
                  <a:pt x="13" y="186"/>
                  <a:pt x="14" y="188"/>
                </a:cubicBezTo>
                <a:cubicBezTo>
                  <a:pt x="22" y="203"/>
                  <a:pt x="22" y="203"/>
                  <a:pt x="22" y="203"/>
                </a:cubicBezTo>
                <a:cubicBezTo>
                  <a:pt x="23" y="205"/>
                  <a:pt x="26" y="206"/>
                  <a:pt x="28" y="205"/>
                </a:cubicBezTo>
                <a:cubicBezTo>
                  <a:pt x="53" y="196"/>
                  <a:pt x="53" y="196"/>
                  <a:pt x="53" y="196"/>
                </a:cubicBezTo>
                <a:cubicBezTo>
                  <a:pt x="55" y="197"/>
                  <a:pt x="56" y="199"/>
                  <a:pt x="57" y="200"/>
                </a:cubicBezTo>
                <a:cubicBezTo>
                  <a:pt x="44" y="222"/>
                  <a:pt x="44" y="222"/>
                  <a:pt x="44" y="222"/>
                </a:cubicBezTo>
                <a:cubicBezTo>
                  <a:pt x="42" y="225"/>
                  <a:pt x="43" y="228"/>
                  <a:pt x="45" y="229"/>
                </a:cubicBezTo>
                <a:cubicBezTo>
                  <a:pt x="58" y="240"/>
                  <a:pt x="58" y="240"/>
                  <a:pt x="58" y="240"/>
                </a:cubicBezTo>
                <a:cubicBezTo>
                  <a:pt x="59" y="241"/>
                  <a:pt x="62" y="241"/>
                  <a:pt x="64" y="239"/>
                </a:cubicBezTo>
                <a:cubicBezTo>
                  <a:pt x="83" y="221"/>
                  <a:pt x="83" y="221"/>
                  <a:pt x="83" y="221"/>
                </a:cubicBezTo>
                <a:cubicBezTo>
                  <a:pt x="85" y="222"/>
                  <a:pt x="87" y="223"/>
                  <a:pt x="90" y="225"/>
                </a:cubicBezTo>
                <a:cubicBezTo>
                  <a:pt x="86" y="250"/>
                  <a:pt x="86" y="250"/>
                  <a:pt x="86" y="250"/>
                </a:cubicBezTo>
                <a:cubicBezTo>
                  <a:pt x="85" y="253"/>
                  <a:pt x="87" y="256"/>
                  <a:pt x="89" y="256"/>
                </a:cubicBezTo>
                <a:cubicBezTo>
                  <a:pt x="105" y="261"/>
                  <a:pt x="105" y="261"/>
                  <a:pt x="105" y="261"/>
                </a:cubicBezTo>
                <a:cubicBezTo>
                  <a:pt x="107" y="262"/>
                  <a:pt x="110" y="260"/>
                  <a:pt x="111" y="258"/>
                </a:cubicBezTo>
                <a:cubicBezTo>
                  <a:pt x="122" y="234"/>
                  <a:pt x="122" y="234"/>
                  <a:pt x="122" y="234"/>
                </a:cubicBezTo>
                <a:cubicBezTo>
                  <a:pt x="123" y="234"/>
                  <a:pt x="124" y="234"/>
                  <a:pt x="125" y="234"/>
                </a:cubicBezTo>
                <a:cubicBezTo>
                  <a:pt x="132" y="259"/>
                  <a:pt x="132" y="259"/>
                  <a:pt x="132" y="259"/>
                </a:cubicBezTo>
                <a:cubicBezTo>
                  <a:pt x="132" y="261"/>
                  <a:pt x="135" y="263"/>
                  <a:pt x="137" y="263"/>
                </a:cubicBezTo>
                <a:cubicBezTo>
                  <a:pt x="154" y="261"/>
                  <a:pt x="154" y="261"/>
                  <a:pt x="154" y="261"/>
                </a:cubicBezTo>
                <a:cubicBezTo>
                  <a:pt x="156" y="261"/>
                  <a:pt x="158" y="258"/>
                  <a:pt x="158" y="256"/>
                </a:cubicBezTo>
                <a:cubicBezTo>
                  <a:pt x="158" y="231"/>
                  <a:pt x="158" y="231"/>
                  <a:pt x="158" y="231"/>
                </a:cubicBezTo>
                <a:cubicBezTo>
                  <a:pt x="161" y="231"/>
                  <a:pt x="163" y="230"/>
                  <a:pt x="166" y="229"/>
                </a:cubicBezTo>
                <a:cubicBezTo>
                  <a:pt x="180" y="249"/>
                  <a:pt x="180" y="249"/>
                  <a:pt x="180" y="249"/>
                </a:cubicBezTo>
                <a:cubicBezTo>
                  <a:pt x="182" y="251"/>
                  <a:pt x="185" y="252"/>
                  <a:pt x="187" y="251"/>
                </a:cubicBezTo>
                <a:cubicBezTo>
                  <a:pt x="202" y="242"/>
                  <a:pt x="202" y="242"/>
                  <a:pt x="202" y="242"/>
                </a:cubicBezTo>
                <a:cubicBezTo>
                  <a:pt x="204" y="241"/>
                  <a:pt x="205" y="238"/>
                  <a:pt x="204" y="236"/>
                </a:cubicBezTo>
                <a:cubicBezTo>
                  <a:pt x="195" y="214"/>
                  <a:pt x="195" y="214"/>
                  <a:pt x="195" y="214"/>
                </a:cubicBezTo>
                <a:cubicBezTo>
                  <a:pt x="197" y="212"/>
                  <a:pt x="199" y="210"/>
                  <a:pt x="201" y="208"/>
                </a:cubicBezTo>
                <a:cubicBezTo>
                  <a:pt x="222" y="221"/>
                  <a:pt x="222" y="221"/>
                  <a:pt x="222" y="221"/>
                </a:cubicBezTo>
                <a:cubicBezTo>
                  <a:pt x="224" y="223"/>
                  <a:pt x="227" y="223"/>
                  <a:pt x="228" y="221"/>
                </a:cubicBezTo>
                <a:cubicBezTo>
                  <a:pt x="239" y="208"/>
                  <a:pt x="239" y="208"/>
                  <a:pt x="239" y="208"/>
                </a:cubicBezTo>
                <a:cubicBezTo>
                  <a:pt x="241" y="206"/>
                  <a:pt x="240" y="203"/>
                  <a:pt x="239" y="201"/>
                </a:cubicBezTo>
                <a:cubicBezTo>
                  <a:pt x="222" y="183"/>
                  <a:pt x="222" y="183"/>
                  <a:pt x="222" y="183"/>
                </a:cubicBezTo>
                <a:cubicBezTo>
                  <a:pt x="223" y="181"/>
                  <a:pt x="224" y="178"/>
                  <a:pt x="225" y="176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252" y="180"/>
                  <a:pt x="255" y="178"/>
                  <a:pt x="255" y="176"/>
                </a:cubicBezTo>
                <a:lnTo>
                  <a:pt x="260" y="160"/>
                </a:lnTo>
                <a:close/>
                <a:moveTo>
                  <a:pt x="120" y="208"/>
                </a:moveTo>
                <a:cubicBezTo>
                  <a:pt x="128" y="179"/>
                  <a:pt x="128" y="179"/>
                  <a:pt x="128" y="179"/>
                </a:cubicBezTo>
                <a:cubicBezTo>
                  <a:pt x="137" y="180"/>
                  <a:pt x="146" y="178"/>
                  <a:pt x="154" y="174"/>
                </a:cubicBezTo>
                <a:cubicBezTo>
                  <a:pt x="176" y="196"/>
                  <a:pt x="176" y="196"/>
                  <a:pt x="176" y="196"/>
                </a:cubicBezTo>
                <a:cubicBezTo>
                  <a:pt x="160" y="207"/>
                  <a:pt x="140" y="212"/>
                  <a:pt x="120" y="208"/>
                </a:cubicBezTo>
                <a:close/>
                <a:moveTo>
                  <a:pt x="63" y="163"/>
                </a:moveTo>
                <a:cubicBezTo>
                  <a:pt x="93" y="156"/>
                  <a:pt x="93" y="156"/>
                  <a:pt x="93" y="156"/>
                </a:cubicBezTo>
                <a:cubicBezTo>
                  <a:pt x="98" y="164"/>
                  <a:pt x="105" y="170"/>
                  <a:pt x="113" y="174"/>
                </a:cubicBezTo>
                <a:cubicBezTo>
                  <a:pt x="105" y="204"/>
                  <a:pt x="105" y="204"/>
                  <a:pt x="105" y="204"/>
                </a:cubicBezTo>
                <a:cubicBezTo>
                  <a:pt x="86" y="196"/>
                  <a:pt x="71" y="181"/>
                  <a:pt x="63" y="163"/>
                </a:cubicBezTo>
                <a:close/>
                <a:moveTo>
                  <a:pt x="147" y="58"/>
                </a:moveTo>
                <a:cubicBezTo>
                  <a:pt x="138" y="87"/>
                  <a:pt x="138" y="87"/>
                  <a:pt x="138" y="87"/>
                </a:cubicBezTo>
                <a:cubicBezTo>
                  <a:pt x="128" y="86"/>
                  <a:pt x="118" y="88"/>
                  <a:pt x="110" y="93"/>
                </a:cubicBezTo>
                <a:cubicBezTo>
                  <a:pt x="88" y="71"/>
                  <a:pt x="88" y="71"/>
                  <a:pt x="88" y="71"/>
                </a:cubicBezTo>
                <a:cubicBezTo>
                  <a:pt x="105" y="59"/>
                  <a:pt x="126" y="54"/>
                  <a:pt x="147" y="58"/>
                </a:cubicBezTo>
                <a:close/>
                <a:moveTo>
                  <a:pt x="204" y="104"/>
                </a:moveTo>
                <a:cubicBezTo>
                  <a:pt x="174" y="112"/>
                  <a:pt x="174" y="112"/>
                  <a:pt x="174" y="112"/>
                </a:cubicBezTo>
                <a:cubicBezTo>
                  <a:pt x="170" y="103"/>
                  <a:pt x="162" y="96"/>
                  <a:pt x="153" y="91"/>
                </a:cubicBezTo>
                <a:cubicBezTo>
                  <a:pt x="162" y="62"/>
                  <a:pt x="162" y="62"/>
                  <a:pt x="162" y="62"/>
                </a:cubicBezTo>
                <a:cubicBezTo>
                  <a:pt x="182" y="70"/>
                  <a:pt x="196" y="86"/>
                  <a:pt x="204" y="104"/>
                </a:cubicBezTo>
                <a:close/>
                <a:moveTo>
                  <a:pt x="179" y="126"/>
                </a:moveTo>
                <a:cubicBezTo>
                  <a:pt x="208" y="119"/>
                  <a:pt x="208" y="119"/>
                  <a:pt x="208" y="119"/>
                </a:cubicBezTo>
                <a:cubicBezTo>
                  <a:pt x="210" y="130"/>
                  <a:pt x="210" y="142"/>
                  <a:pt x="207" y="154"/>
                </a:cubicBezTo>
                <a:cubicBezTo>
                  <a:pt x="203" y="167"/>
                  <a:pt x="196" y="177"/>
                  <a:pt x="188" y="186"/>
                </a:cubicBezTo>
                <a:cubicBezTo>
                  <a:pt x="167" y="164"/>
                  <a:pt x="167" y="164"/>
                  <a:pt x="167" y="164"/>
                </a:cubicBezTo>
                <a:cubicBezTo>
                  <a:pt x="172" y="159"/>
                  <a:pt x="175" y="153"/>
                  <a:pt x="177" y="146"/>
                </a:cubicBezTo>
                <a:cubicBezTo>
                  <a:pt x="179" y="139"/>
                  <a:pt x="180" y="133"/>
                  <a:pt x="179" y="126"/>
                </a:cubicBezTo>
                <a:close/>
                <a:moveTo>
                  <a:pt x="152" y="138"/>
                </a:moveTo>
                <a:cubicBezTo>
                  <a:pt x="149" y="149"/>
                  <a:pt x="138" y="155"/>
                  <a:pt x="128" y="152"/>
                </a:cubicBezTo>
                <a:cubicBezTo>
                  <a:pt x="117" y="149"/>
                  <a:pt x="111" y="138"/>
                  <a:pt x="114" y="127"/>
                </a:cubicBezTo>
                <a:cubicBezTo>
                  <a:pt x="117" y="117"/>
                  <a:pt x="128" y="111"/>
                  <a:pt x="139" y="114"/>
                </a:cubicBezTo>
                <a:cubicBezTo>
                  <a:pt x="149" y="117"/>
                  <a:pt x="155" y="128"/>
                  <a:pt x="152" y="138"/>
                </a:cubicBezTo>
                <a:close/>
                <a:moveTo>
                  <a:pt x="88" y="141"/>
                </a:moveTo>
                <a:cubicBezTo>
                  <a:pt x="58" y="149"/>
                  <a:pt x="58" y="149"/>
                  <a:pt x="58" y="149"/>
                </a:cubicBezTo>
                <a:cubicBezTo>
                  <a:pt x="56" y="137"/>
                  <a:pt x="56" y="124"/>
                  <a:pt x="60" y="112"/>
                </a:cubicBezTo>
                <a:cubicBezTo>
                  <a:pt x="63" y="100"/>
                  <a:pt x="69" y="90"/>
                  <a:pt x="77" y="82"/>
                </a:cubicBezTo>
                <a:cubicBezTo>
                  <a:pt x="98" y="104"/>
                  <a:pt x="98" y="104"/>
                  <a:pt x="98" y="104"/>
                </a:cubicBezTo>
                <a:cubicBezTo>
                  <a:pt x="94" y="108"/>
                  <a:pt x="91" y="114"/>
                  <a:pt x="89" y="120"/>
                </a:cubicBezTo>
                <a:cubicBezTo>
                  <a:pt x="87" y="127"/>
                  <a:pt x="87" y="134"/>
                  <a:pt x="88" y="14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125"/>
          <p:cNvSpPr/>
          <p:nvPr/>
        </p:nvSpPr>
        <p:spPr>
          <a:xfrm flipH="1">
            <a:off x="-380103" y="-317469"/>
            <a:ext cx="1106317" cy="1107318"/>
          </a:xfrm>
          <a:custGeom>
            <a:avLst/>
            <a:gdLst/>
            <a:ahLst/>
            <a:cxnLst/>
            <a:rect l="l" t="t" r="r" b="b"/>
            <a:pathLst>
              <a:path w="562" h="563" extrusionOk="0">
                <a:moveTo>
                  <a:pt x="555" y="342"/>
                </a:moveTo>
                <a:cubicBezTo>
                  <a:pt x="557" y="337"/>
                  <a:pt x="554" y="331"/>
                  <a:pt x="548" y="329"/>
                </a:cubicBezTo>
                <a:cubicBezTo>
                  <a:pt x="500" y="309"/>
                  <a:pt x="500" y="309"/>
                  <a:pt x="500" y="309"/>
                </a:cubicBezTo>
                <a:cubicBezTo>
                  <a:pt x="501" y="302"/>
                  <a:pt x="501" y="296"/>
                  <a:pt x="501" y="290"/>
                </a:cubicBezTo>
                <a:cubicBezTo>
                  <a:pt x="552" y="277"/>
                  <a:pt x="552" y="277"/>
                  <a:pt x="552" y="277"/>
                </a:cubicBezTo>
                <a:cubicBezTo>
                  <a:pt x="558" y="275"/>
                  <a:pt x="562" y="270"/>
                  <a:pt x="561" y="265"/>
                </a:cubicBezTo>
                <a:cubicBezTo>
                  <a:pt x="556" y="230"/>
                  <a:pt x="556" y="230"/>
                  <a:pt x="556" y="230"/>
                </a:cubicBezTo>
                <a:cubicBezTo>
                  <a:pt x="556" y="224"/>
                  <a:pt x="551" y="220"/>
                  <a:pt x="545" y="220"/>
                </a:cubicBezTo>
                <a:cubicBezTo>
                  <a:pt x="491" y="220"/>
                  <a:pt x="491" y="220"/>
                  <a:pt x="491" y="220"/>
                </a:cubicBezTo>
                <a:cubicBezTo>
                  <a:pt x="490" y="215"/>
                  <a:pt x="488" y="209"/>
                  <a:pt x="486" y="204"/>
                </a:cubicBezTo>
                <a:cubicBezTo>
                  <a:pt x="528" y="174"/>
                  <a:pt x="528" y="174"/>
                  <a:pt x="528" y="174"/>
                </a:cubicBezTo>
                <a:cubicBezTo>
                  <a:pt x="533" y="170"/>
                  <a:pt x="535" y="164"/>
                  <a:pt x="532" y="159"/>
                </a:cubicBezTo>
                <a:cubicBezTo>
                  <a:pt x="515" y="128"/>
                  <a:pt x="515" y="128"/>
                  <a:pt x="515" y="128"/>
                </a:cubicBezTo>
                <a:cubicBezTo>
                  <a:pt x="513" y="123"/>
                  <a:pt x="507" y="121"/>
                  <a:pt x="502" y="123"/>
                </a:cubicBezTo>
                <a:cubicBezTo>
                  <a:pt x="449" y="143"/>
                  <a:pt x="449" y="143"/>
                  <a:pt x="449" y="143"/>
                </a:cubicBezTo>
                <a:cubicBezTo>
                  <a:pt x="446" y="140"/>
                  <a:pt x="443" y="136"/>
                  <a:pt x="439" y="133"/>
                </a:cubicBezTo>
                <a:cubicBezTo>
                  <a:pt x="469" y="88"/>
                  <a:pt x="469" y="88"/>
                  <a:pt x="469" y="88"/>
                </a:cubicBezTo>
                <a:cubicBezTo>
                  <a:pt x="472" y="83"/>
                  <a:pt x="472" y="76"/>
                  <a:pt x="467" y="73"/>
                </a:cubicBezTo>
                <a:cubicBezTo>
                  <a:pt x="440" y="50"/>
                  <a:pt x="440" y="50"/>
                  <a:pt x="440" y="50"/>
                </a:cubicBezTo>
                <a:cubicBezTo>
                  <a:pt x="437" y="46"/>
                  <a:pt x="430" y="47"/>
                  <a:pt x="426" y="51"/>
                </a:cubicBezTo>
                <a:cubicBezTo>
                  <a:pt x="382" y="90"/>
                  <a:pt x="382" y="90"/>
                  <a:pt x="382" y="90"/>
                </a:cubicBezTo>
                <a:cubicBezTo>
                  <a:pt x="382" y="91"/>
                  <a:pt x="382" y="91"/>
                  <a:pt x="382" y="91"/>
                </a:cubicBezTo>
                <a:cubicBezTo>
                  <a:pt x="380" y="90"/>
                  <a:pt x="379" y="90"/>
                  <a:pt x="378" y="89"/>
                </a:cubicBezTo>
                <a:cubicBezTo>
                  <a:pt x="388" y="31"/>
                  <a:pt x="388" y="31"/>
                  <a:pt x="388" y="31"/>
                </a:cubicBezTo>
                <a:cubicBezTo>
                  <a:pt x="389" y="25"/>
                  <a:pt x="385" y="20"/>
                  <a:pt x="380" y="18"/>
                </a:cubicBezTo>
                <a:cubicBezTo>
                  <a:pt x="346" y="9"/>
                  <a:pt x="346" y="9"/>
                  <a:pt x="346" y="9"/>
                </a:cubicBezTo>
                <a:cubicBezTo>
                  <a:pt x="341" y="7"/>
                  <a:pt x="335" y="10"/>
                  <a:pt x="333" y="15"/>
                </a:cubicBezTo>
                <a:cubicBezTo>
                  <a:pt x="309" y="69"/>
                  <a:pt x="309" y="69"/>
                  <a:pt x="309" y="69"/>
                </a:cubicBezTo>
                <a:cubicBezTo>
                  <a:pt x="306" y="69"/>
                  <a:pt x="302" y="68"/>
                  <a:pt x="299" y="68"/>
                </a:cubicBezTo>
                <a:cubicBezTo>
                  <a:pt x="299" y="67"/>
                  <a:pt x="299" y="67"/>
                  <a:pt x="299" y="66"/>
                </a:cubicBezTo>
                <a:cubicBezTo>
                  <a:pt x="282" y="9"/>
                  <a:pt x="282" y="9"/>
                  <a:pt x="282" y="9"/>
                </a:cubicBezTo>
                <a:cubicBezTo>
                  <a:pt x="281" y="4"/>
                  <a:pt x="275" y="0"/>
                  <a:pt x="270" y="1"/>
                </a:cubicBezTo>
                <a:cubicBezTo>
                  <a:pt x="235" y="6"/>
                  <a:pt x="235" y="6"/>
                  <a:pt x="235" y="6"/>
                </a:cubicBezTo>
                <a:cubicBezTo>
                  <a:pt x="230" y="7"/>
                  <a:pt x="226" y="12"/>
                  <a:pt x="226" y="18"/>
                </a:cubicBezTo>
                <a:cubicBezTo>
                  <a:pt x="227" y="75"/>
                  <a:pt x="227" y="75"/>
                  <a:pt x="227" y="75"/>
                </a:cubicBezTo>
                <a:cubicBezTo>
                  <a:pt x="224" y="76"/>
                  <a:pt x="220" y="77"/>
                  <a:pt x="216" y="79"/>
                </a:cubicBezTo>
                <a:cubicBezTo>
                  <a:pt x="215" y="78"/>
                  <a:pt x="215" y="78"/>
                  <a:pt x="215" y="78"/>
                </a:cubicBezTo>
                <a:cubicBezTo>
                  <a:pt x="180" y="30"/>
                  <a:pt x="180" y="30"/>
                  <a:pt x="180" y="30"/>
                </a:cubicBezTo>
                <a:cubicBezTo>
                  <a:pt x="176" y="26"/>
                  <a:pt x="170" y="24"/>
                  <a:pt x="165" y="27"/>
                </a:cubicBezTo>
                <a:cubicBezTo>
                  <a:pt x="135" y="45"/>
                  <a:pt x="135" y="45"/>
                  <a:pt x="135" y="45"/>
                </a:cubicBezTo>
                <a:cubicBezTo>
                  <a:pt x="130" y="47"/>
                  <a:pt x="128" y="53"/>
                  <a:pt x="130" y="59"/>
                </a:cubicBezTo>
                <a:cubicBezTo>
                  <a:pt x="152" y="112"/>
                  <a:pt x="152" y="112"/>
                  <a:pt x="152" y="112"/>
                </a:cubicBezTo>
                <a:cubicBezTo>
                  <a:pt x="149" y="115"/>
                  <a:pt x="145" y="118"/>
                  <a:pt x="142" y="121"/>
                </a:cubicBezTo>
                <a:cubicBezTo>
                  <a:pt x="141" y="121"/>
                  <a:pt x="141" y="121"/>
                  <a:pt x="141" y="121"/>
                </a:cubicBezTo>
                <a:cubicBezTo>
                  <a:pt x="91" y="89"/>
                  <a:pt x="91" y="89"/>
                  <a:pt x="91" y="89"/>
                </a:cubicBezTo>
                <a:cubicBezTo>
                  <a:pt x="86" y="86"/>
                  <a:pt x="80" y="87"/>
                  <a:pt x="77" y="91"/>
                </a:cubicBezTo>
                <a:cubicBezTo>
                  <a:pt x="54" y="119"/>
                  <a:pt x="54" y="119"/>
                  <a:pt x="54" y="119"/>
                </a:cubicBezTo>
                <a:cubicBezTo>
                  <a:pt x="51" y="123"/>
                  <a:pt x="51" y="129"/>
                  <a:pt x="55" y="134"/>
                </a:cubicBezTo>
                <a:cubicBezTo>
                  <a:pt x="96" y="176"/>
                  <a:pt x="96" y="176"/>
                  <a:pt x="96" y="176"/>
                </a:cubicBezTo>
                <a:cubicBezTo>
                  <a:pt x="96" y="177"/>
                  <a:pt x="96" y="177"/>
                  <a:pt x="96" y="177"/>
                </a:cubicBezTo>
                <a:cubicBezTo>
                  <a:pt x="94" y="181"/>
                  <a:pt x="92" y="185"/>
                  <a:pt x="89" y="190"/>
                </a:cubicBezTo>
                <a:cubicBezTo>
                  <a:pt x="89" y="189"/>
                  <a:pt x="89" y="189"/>
                  <a:pt x="89" y="189"/>
                </a:cubicBezTo>
                <a:cubicBezTo>
                  <a:pt x="31" y="180"/>
                  <a:pt x="31" y="180"/>
                  <a:pt x="31" y="180"/>
                </a:cubicBezTo>
                <a:cubicBezTo>
                  <a:pt x="25" y="179"/>
                  <a:pt x="19" y="182"/>
                  <a:pt x="18" y="187"/>
                </a:cubicBezTo>
                <a:cubicBezTo>
                  <a:pt x="8" y="222"/>
                  <a:pt x="8" y="222"/>
                  <a:pt x="8" y="222"/>
                </a:cubicBezTo>
                <a:cubicBezTo>
                  <a:pt x="6" y="226"/>
                  <a:pt x="9" y="232"/>
                  <a:pt x="14" y="235"/>
                </a:cubicBezTo>
                <a:cubicBezTo>
                  <a:pt x="68" y="258"/>
                  <a:pt x="68" y="258"/>
                  <a:pt x="68" y="258"/>
                </a:cubicBezTo>
                <a:cubicBezTo>
                  <a:pt x="69" y="259"/>
                  <a:pt x="69" y="259"/>
                  <a:pt x="69" y="259"/>
                </a:cubicBezTo>
                <a:cubicBezTo>
                  <a:pt x="69" y="263"/>
                  <a:pt x="68" y="267"/>
                  <a:pt x="68" y="271"/>
                </a:cubicBezTo>
                <a:cubicBezTo>
                  <a:pt x="67" y="271"/>
                  <a:pt x="67" y="271"/>
                  <a:pt x="67" y="271"/>
                </a:cubicBezTo>
                <a:cubicBezTo>
                  <a:pt x="10" y="286"/>
                  <a:pt x="10" y="286"/>
                  <a:pt x="10" y="286"/>
                </a:cubicBezTo>
                <a:cubicBezTo>
                  <a:pt x="4" y="287"/>
                  <a:pt x="0" y="293"/>
                  <a:pt x="1" y="298"/>
                </a:cubicBezTo>
                <a:cubicBezTo>
                  <a:pt x="6" y="333"/>
                  <a:pt x="6" y="333"/>
                  <a:pt x="6" y="333"/>
                </a:cubicBezTo>
                <a:cubicBezTo>
                  <a:pt x="6" y="338"/>
                  <a:pt x="11" y="342"/>
                  <a:pt x="17" y="342"/>
                </a:cubicBezTo>
                <a:cubicBezTo>
                  <a:pt x="75" y="342"/>
                  <a:pt x="75" y="342"/>
                  <a:pt x="75" y="342"/>
                </a:cubicBezTo>
                <a:cubicBezTo>
                  <a:pt x="77" y="347"/>
                  <a:pt x="78" y="351"/>
                  <a:pt x="80" y="356"/>
                </a:cubicBezTo>
                <a:cubicBezTo>
                  <a:pt x="33" y="389"/>
                  <a:pt x="33" y="389"/>
                  <a:pt x="33" y="389"/>
                </a:cubicBezTo>
                <a:cubicBezTo>
                  <a:pt x="28" y="392"/>
                  <a:pt x="27" y="399"/>
                  <a:pt x="30" y="403"/>
                </a:cubicBezTo>
                <a:cubicBezTo>
                  <a:pt x="47" y="434"/>
                  <a:pt x="47" y="434"/>
                  <a:pt x="47" y="434"/>
                </a:cubicBezTo>
                <a:cubicBezTo>
                  <a:pt x="49" y="439"/>
                  <a:pt x="55" y="441"/>
                  <a:pt x="60" y="439"/>
                </a:cubicBezTo>
                <a:cubicBezTo>
                  <a:pt x="114" y="418"/>
                  <a:pt x="114" y="418"/>
                  <a:pt x="114" y="418"/>
                </a:cubicBezTo>
                <a:cubicBezTo>
                  <a:pt x="117" y="422"/>
                  <a:pt x="119" y="425"/>
                  <a:pt x="122" y="429"/>
                </a:cubicBezTo>
                <a:cubicBezTo>
                  <a:pt x="93" y="476"/>
                  <a:pt x="93" y="476"/>
                  <a:pt x="93" y="476"/>
                </a:cubicBezTo>
                <a:cubicBezTo>
                  <a:pt x="90" y="481"/>
                  <a:pt x="91" y="488"/>
                  <a:pt x="95" y="491"/>
                </a:cubicBezTo>
                <a:cubicBezTo>
                  <a:pt x="123" y="513"/>
                  <a:pt x="123" y="513"/>
                  <a:pt x="123" y="513"/>
                </a:cubicBezTo>
                <a:cubicBezTo>
                  <a:pt x="127" y="517"/>
                  <a:pt x="133" y="516"/>
                  <a:pt x="137" y="512"/>
                </a:cubicBezTo>
                <a:cubicBezTo>
                  <a:pt x="178" y="473"/>
                  <a:pt x="178" y="473"/>
                  <a:pt x="178" y="473"/>
                </a:cubicBezTo>
                <a:cubicBezTo>
                  <a:pt x="182" y="476"/>
                  <a:pt x="187" y="478"/>
                  <a:pt x="191" y="480"/>
                </a:cubicBezTo>
                <a:cubicBezTo>
                  <a:pt x="183" y="536"/>
                  <a:pt x="183" y="536"/>
                  <a:pt x="183" y="536"/>
                </a:cubicBezTo>
                <a:cubicBezTo>
                  <a:pt x="182" y="542"/>
                  <a:pt x="185" y="547"/>
                  <a:pt x="190" y="548"/>
                </a:cubicBezTo>
                <a:cubicBezTo>
                  <a:pt x="225" y="558"/>
                  <a:pt x="225" y="558"/>
                  <a:pt x="225" y="558"/>
                </a:cubicBezTo>
                <a:cubicBezTo>
                  <a:pt x="229" y="560"/>
                  <a:pt x="235" y="557"/>
                  <a:pt x="238" y="552"/>
                </a:cubicBezTo>
                <a:cubicBezTo>
                  <a:pt x="260" y="500"/>
                  <a:pt x="260" y="500"/>
                  <a:pt x="260" y="500"/>
                </a:cubicBezTo>
                <a:cubicBezTo>
                  <a:pt x="262" y="500"/>
                  <a:pt x="265" y="501"/>
                  <a:pt x="268" y="501"/>
                </a:cubicBezTo>
                <a:cubicBezTo>
                  <a:pt x="281" y="554"/>
                  <a:pt x="281" y="554"/>
                  <a:pt x="281" y="554"/>
                </a:cubicBezTo>
                <a:cubicBezTo>
                  <a:pt x="282" y="559"/>
                  <a:pt x="288" y="563"/>
                  <a:pt x="293" y="562"/>
                </a:cubicBezTo>
                <a:cubicBezTo>
                  <a:pt x="328" y="558"/>
                  <a:pt x="328" y="558"/>
                  <a:pt x="328" y="558"/>
                </a:cubicBezTo>
                <a:cubicBezTo>
                  <a:pt x="334" y="558"/>
                  <a:pt x="338" y="553"/>
                  <a:pt x="338" y="547"/>
                </a:cubicBezTo>
                <a:cubicBezTo>
                  <a:pt x="338" y="495"/>
                  <a:pt x="338" y="495"/>
                  <a:pt x="338" y="495"/>
                </a:cubicBezTo>
                <a:cubicBezTo>
                  <a:pt x="343" y="493"/>
                  <a:pt x="348" y="492"/>
                  <a:pt x="353" y="490"/>
                </a:cubicBezTo>
                <a:cubicBezTo>
                  <a:pt x="385" y="533"/>
                  <a:pt x="385" y="533"/>
                  <a:pt x="385" y="533"/>
                </a:cubicBezTo>
                <a:cubicBezTo>
                  <a:pt x="389" y="538"/>
                  <a:pt x="395" y="539"/>
                  <a:pt x="399" y="536"/>
                </a:cubicBezTo>
                <a:cubicBezTo>
                  <a:pt x="430" y="519"/>
                  <a:pt x="430" y="519"/>
                  <a:pt x="430" y="519"/>
                </a:cubicBezTo>
                <a:cubicBezTo>
                  <a:pt x="435" y="516"/>
                  <a:pt x="437" y="510"/>
                  <a:pt x="435" y="505"/>
                </a:cubicBezTo>
                <a:cubicBezTo>
                  <a:pt x="416" y="457"/>
                  <a:pt x="416" y="457"/>
                  <a:pt x="416" y="457"/>
                </a:cubicBezTo>
                <a:cubicBezTo>
                  <a:pt x="420" y="454"/>
                  <a:pt x="425" y="450"/>
                  <a:pt x="429" y="446"/>
                </a:cubicBezTo>
                <a:cubicBezTo>
                  <a:pt x="473" y="474"/>
                  <a:pt x="473" y="474"/>
                  <a:pt x="473" y="474"/>
                </a:cubicBezTo>
                <a:cubicBezTo>
                  <a:pt x="478" y="477"/>
                  <a:pt x="485" y="476"/>
                  <a:pt x="488" y="472"/>
                </a:cubicBezTo>
                <a:cubicBezTo>
                  <a:pt x="510" y="444"/>
                  <a:pt x="510" y="444"/>
                  <a:pt x="510" y="444"/>
                </a:cubicBezTo>
                <a:cubicBezTo>
                  <a:pt x="514" y="441"/>
                  <a:pt x="514" y="434"/>
                  <a:pt x="510" y="430"/>
                </a:cubicBezTo>
                <a:cubicBezTo>
                  <a:pt x="473" y="391"/>
                  <a:pt x="473" y="391"/>
                  <a:pt x="473" y="391"/>
                </a:cubicBezTo>
                <a:cubicBezTo>
                  <a:pt x="476" y="386"/>
                  <a:pt x="479" y="381"/>
                  <a:pt x="481" y="376"/>
                </a:cubicBezTo>
                <a:cubicBezTo>
                  <a:pt x="533" y="384"/>
                  <a:pt x="533" y="384"/>
                  <a:pt x="533" y="384"/>
                </a:cubicBezTo>
                <a:cubicBezTo>
                  <a:pt x="539" y="385"/>
                  <a:pt x="544" y="381"/>
                  <a:pt x="545" y="376"/>
                </a:cubicBezTo>
                <a:lnTo>
                  <a:pt x="555" y="342"/>
                </a:lnTo>
                <a:close/>
                <a:moveTo>
                  <a:pt x="255" y="445"/>
                </a:moveTo>
                <a:cubicBezTo>
                  <a:pt x="274" y="382"/>
                  <a:pt x="274" y="382"/>
                  <a:pt x="274" y="382"/>
                </a:cubicBezTo>
                <a:cubicBezTo>
                  <a:pt x="293" y="384"/>
                  <a:pt x="313" y="381"/>
                  <a:pt x="329" y="372"/>
                </a:cubicBezTo>
                <a:cubicBezTo>
                  <a:pt x="376" y="420"/>
                  <a:pt x="376" y="420"/>
                  <a:pt x="376" y="420"/>
                </a:cubicBezTo>
                <a:cubicBezTo>
                  <a:pt x="341" y="443"/>
                  <a:pt x="298" y="453"/>
                  <a:pt x="255" y="445"/>
                </a:cubicBezTo>
                <a:close/>
                <a:moveTo>
                  <a:pt x="135" y="350"/>
                </a:moveTo>
                <a:cubicBezTo>
                  <a:pt x="199" y="334"/>
                  <a:pt x="199" y="334"/>
                  <a:pt x="199" y="334"/>
                </a:cubicBezTo>
                <a:cubicBezTo>
                  <a:pt x="209" y="351"/>
                  <a:pt x="224" y="364"/>
                  <a:pt x="242" y="373"/>
                </a:cubicBezTo>
                <a:cubicBezTo>
                  <a:pt x="224" y="436"/>
                  <a:pt x="224" y="436"/>
                  <a:pt x="224" y="436"/>
                </a:cubicBezTo>
                <a:cubicBezTo>
                  <a:pt x="183" y="420"/>
                  <a:pt x="152" y="388"/>
                  <a:pt x="135" y="350"/>
                </a:cubicBezTo>
                <a:close/>
                <a:moveTo>
                  <a:pt x="313" y="124"/>
                </a:moveTo>
                <a:cubicBezTo>
                  <a:pt x="295" y="187"/>
                  <a:pt x="295" y="187"/>
                  <a:pt x="295" y="187"/>
                </a:cubicBezTo>
                <a:cubicBezTo>
                  <a:pt x="273" y="184"/>
                  <a:pt x="252" y="189"/>
                  <a:pt x="234" y="200"/>
                </a:cubicBezTo>
                <a:cubicBezTo>
                  <a:pt x="188" y="153"/>
                  <a:pt x="188" y="153"/>
                  <a:pt x="188" y="153"/>
                </a:cubicBezTo>
                <a:cubicBezTo>
                  <a:pt x="223" y="127"/>
                  <a:pt x="268" y="116"/>
                  <a:pt x="313" y="124"/>
                </a:cubicBezTo>
                <a:close/>
                <a:moveTo>
                  <a:pt x="436" y="223"/>
                </a:moveTo>
                <a:cubicBezTo>
                  <a:pt x="372" y="239"/>
                  <a:pt x="372" y="239"/>
                  <a:pt x="372" y="239"/>
                </a:cubicBezTo>
                <a:cubicBezTo>
                  <a:pt x="362" y="221"/>
                  <a:pt x="347" y="205"/>
                  <a:pt x="327" y="196"/>
                </a:cubicBezTo>
                <a:cubicBezTo>
                  <a:pt x="345" y="133"/>
                  <a:pt x="345" y="133"/>
                  <a:pt x="345" y="133"/>
                </a:cubicBezTo>
                <a:cubicBezTo>
                  <a:pt x="388" y="150"/>
                  <a:pt x="419" y="183"/>
                  <a:pt x="436" y="223"/>
                </a:cubicBezTo>
                <a:close/>
                <a:moveTo>
                  <a:pt x="382" y="271"/>
                </a:moveTo>
                <a:cubicBezTo>
                  <a:pt x="445" y="255"/>
                  <a:pt x="445" y="255"/>
                  <a:pt x="445" y="255"/>
                </a:cubicBezTo>
                <a:cubicBezTo>
                  <a:pt x="449" y="279"/>
                  <a:pt x="448" y="305"/>
                  <a:pt x="441" y="330"/>
                </a:cubicBezTo>
                <a:cubicBezTo>
                  <a:pt x="433" y="357"/>
                  <a:pt x="419" y="380"/>
                  <a:pt x="401" y="399"/>
                </a:cubicBezTo>
                <a:cubicBezTo>
                  <a:pt x="356" y="352"/>
                  <a:pt x="356" y="352"/>
                  <a:pt x="356" y="352"/>
                </a:cubicBezTo>
                <a:cubicBezTo>
                  <a:pt x="366" y="341"/>
                  <a:pt x="374" y="327"/>
                  <a:pt x="379" y="312"/>
                </a:cubicBezTo>
                <a:cubicBezTo>
                  <a:pt x="383" y="298"/>
                  <a:pt x="384" y="284"/>
                  <a:pt x="382" y="271"/>
                </a:cubicBezTo>
                <a:close/>
                <a:moveTo>
                  <a:pt x="325" y="296"/>
                </a:moveTo>
                <a:cubicBezTo>
                  <a:pt x="319" y="319"/>
                  <a:pt x="295" y="332"/>
                  <a:pt x="273" y="325"/>
                </a:cubicBezTo>
                <a:cubicBezTo>
                  <a:pt x="250" y="319"/>
                  <a:pt x="237" y="295"/>
                  <a:pt x="243" y="273"/>
                </a:cubicBezTo>
                <a:cubicBezTo>
                  <a:pt x="250" y="250"/>
                  <a:pt x="274" y="237"/>
                  <a:pt x="296" y="244"/>
                </a:cubicBezTo>
                <a:cubicBezTo>
                  <a:pt x="319" y="250"/>
                  <a:pt x="332" y="274"/>
                  <a:pt x="325" y="296"/>
                </a:cubicBezTo>
                <a:close/>
                <a:moveTo>
                  <a:pt x="188" y="302"/>
                </a:moveTo>
                <a:cubicBezTo>
                  <a:pt x="125" y="318"/>
                  <a:pt x="125" y="318"/>
                  <a:pt x="125" y="318"/>
                </a:cubicBezTo>
                <a:cubicBezTo>
                  <a:pt x="119" y="293"/>
                  <a:pt x="120" y="266"/>
                  <a:pt x="128" y="239"/>
                </a:cubicBezTo>
                <a:cubicBezTo>
                  <a:pt x="135" y="215"/>
                  <a:pt x="147" y="193"/>
                  <a:pt x="163" y="175"/>
                </a:cubicBezTo>
                <a:cubicBezTo>
                  <a:pt x="209" y="222"/>
                  <a:pt x="209" y="222"/>
                  <a:pt x="209" y="222"/>
                </a:cubicBezTo>
                <a:cubicBezTo>
                  <a:pt x="200" y="232"/>
                  <a:pt x="194" y="244"/>
                  <a:pt x="190" y="257"/>
                </a:cubicBezTo>
                <a:cubicBezTo>
                  <a:pt x="186" y="273"/>
                  <a:pt x="185" y="288"/>
                  <a:pt x="188" y="30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4" name="Google Shape;1154;p125"/>
          <p:cNvGrpSpPr/>
          <p:nvPr/>
        </p:nvGrpSpPr>
        <p:grpSpPr>
          <a:xfrm>
            <a:off x="2227073" y="104932"/>
            <a:ext cx="4689900" cy="641204"/>
            <a:chOff x="5915102" y="279806"/>
            <a:chExt cx="12506400" cy="1875961"/>
          </a:xfrm>
        </p:grpSpPr>
        <p:sp>
          <p:nvSpPr>
            <p:cNvPr id="1155" name="Google Shape;1155;p125"/>
            <p:cNvSpPr txBox="1"/>
            <p:nvPr/>
          </p:nvSpPr>
          <p:spPr>
            <a:xfrm>
              <a:off x="5915102" y="279806"/>
              <a:ext cx="12506400" cy="10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2"/>
                  </a:solidFill>
                </a:rPr>
                <a:t>INTERNAL MANAGEMENT</a:t>
              </a:r>
              <a:endParaRPr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125"/>
            <p:cNvSpPr/>
            <p:nvPr/>
          </p:nvSpPr>
          <p:spPr>
            <a:xfrm>
              <a:off x="11412311" y="2064267"/>
              <a:ext cx="15531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34250" tIns="17125" rIns="34250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125"/>
            <p:cNvSpPr txBox="1"/>
            <p:nvPr/>
          </p:nvSpPr>
          <p:spPr>
            <a:xfrm>
              <a:off x="6361235" y="1228412"/>
              <a:ext cx="116553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50" tIns="40775" rIns="81550" bIns="407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9"/>
                </a:buClr>
                <a:buSzPts val="1163"/>
                <a:buFont typeface="Arial"/>
                <a:buNone/>
              </a:pPr>
              <a:r>
                <a:rPr lang="en-US" sz="1200">
                  <a:solidFill>
                    <a:srgbClr val="445469"/>
                  </a:solidFill>
                  <a:latin typeface="Open Sans"/>
                  <a:ea typeface="Open Sans"/>
                  <a:cs typeface="Open Sans"/>
                  <a:sym typeface="Open Sans"/>
                </a:rPr>
                <a:t>Materialized Views</a:t>
              </a:r>
              <a:endParaRPr sz="1200">
                <a:solidFill>
                  <a:srgbClr val="1EA18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158" name="Google Shape;1158;p125" descr="https://lh6.googleusercontent.com/i6aa726wOjpDJQEMVjAhtoYKuH_K2on4vH4qK7_hZPGUtx5FRQJq3J49bqVRQbv2alk9wrd3nAwrhPmp4ta2QHx0y72k5ksIbs8-DjQLAZuDGlxm9QKq4if47n9SsQJlUML8Rk_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04" y="1943592"/>
            <a:ext cx="6590160" cy="2986910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125"/>
          <p:cNvSpPr/>
          <p:nvPr/>
        </p:nvSpPr>
        <p:spPr>
          <a:xfrm>
            <a:off x="107504" y="4714478"/>
            <a:ext cx="2286900" cy="2160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0" name="Google Shape;1160;p125" descr="https://lh6.googleusercontent.com/60COY9ktMv7CDpGihEAwNDQGuCksWfFQj6N44s5Maczdz8iEegu0CpX5k-XZgllibPLV6kfcxz-pGDAA1Lzj_L3guVuwE84DG2N3XHDxNmqqghpJFORJDyNqEXuK5Tiv5EQB2se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5425" y="862625"/>
            <a:ext cx="3970551" cy="280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125"/>
          <p:cNvSpPr/>
          <p:nvPr/>
        </p:nvSpPr>
        <p:spPr>
          <a:xfrm>
            <a:off x="107504" y="3562350"/>
            <a:ext cx="6657600" cy="2697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125"/>
          <p:cNvSpPr/>
          <p:nvPr/>
        </p:nvSpPr>
        <p:spPr>
          <a:xfrm rot="5400000">
            <a:off x="6947350" y="1597625"/>
            <a:ext cx="2646600" cy="14367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26"/>
          <p:cNvSpPr/>
          <p:nvPr/>
        </p:nvSpPr>
        <p:spPr>
          <a:xfrm>
            <a:off x="2062503" y="2896739"/>
            <a:ext cx="475112" cy="432592"/>
          </a:xfrm>
          <a:custGeom>
            <a:avLst/>
            <a:gdLst/>
            <a:ahLst/>
            <a:cxnLst/>
            <a:rect l="l" t="t" r="r" b="b"/>
            <a:pathLst>
              <a:path w="1989" h="1812" extrusionOk="0">
                <a:moveTo>
                  <a:pt x="994" y="0"/>
                </a:moveTo>
                <a:lnTo>
                  <a:pt x="994" y="0"/>
                </a:lnTo>
                <a:cubicBezTo>
                  <a:pt x="766" y="0"/>
                  <a:pt x="532" y="91"/>
                  <a:pt x="354" y="268"/>
                </a:cubicBezTo>
                <a:cubicBezTo>
                  <a:pt x="0" y="622"/>
                  <a:pt x="0" y="1194"/>
                  <a:pt x="354" y="1548"/>
                </a:cubicBezTo>
                <a:cubicBezTo>
                  <a:pt x="532" y="1725"/>
                  <a:pt x="766" y="1811"/>
                  <a:pt x="994" y="1811"/>
                </a:cubicBezTo>
                <a:cubicBezTo>
                  <a:pt x="1229" y="1811"/>
                  <a:pt x="1457" y="1725"/>
                  <a:pt x="1634" y="1548"/>
                </a:cubicBezTo>
                <a:cubicBezTo>
                  <a:pt x="1988" y="1194"/>
                  <a:pt x="1988" y="622"/>
                  <a:pt x="1634" y="268"/>
                </a:cubicBezTo>
                <a:cubicBezTo>
                  <a:pt x="1457" y="91"/>
                  <a:pt x="1229" y="0"/>
                  <a:pt x="994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126"/>
          <p:cNvSpPr/>
          <p:nvPr/>
        </p:nvSpPr>
        <p:spPr>
          <a:xfrm>
            <a:off x="2040331" y="2870362"/>
            <a:ext cx="526846" cy="485347"/>
          </a:xfrm>
          <a:custGeom>
            <a:avLst/>
            <a:gdLst/>
            <a:ahLst/>
            <a:cxnLst/>
            <a:rect l="l" t="t" r="r" b="b"/>
            <a:pathLst>
              <a:path w="2206" h="2035" extrusionOk="0">
                <a:moveTo>
                  <a:pt x="1085" y="2005"/>
                </a:moveTo>
                <a:lnTo>
                  <a:pt x="1085" y="2005"/>
                </a:lnTo>
                <a:cubicBezTo>
                  <a:pt x="823" y="2005"/>
                  <a:pt x="571" y="1902"/>
                  <a:pt x="383" y="1714"/>
                </a:cubicBezTo>
                <a:cubicBezTo>
                  <a:pt x="0" y="1331"/>
                  <a:pt x="0" y="703"/>
                  <a:pt x="383" y="314"/>
                </a:cubicBezTo>
                <a:cubicBezTo>
                  <a:pt x="571" y="126"/>
                  <a:pt x="823" y="23"/>
                  <a:pt x="1085" y="23"/>
                </a:cubicBezTo>
                <a:cubicBezTo>
                  <a:pt x="1354" y="23"/>
                  <a:pt x="1600" y="126"/>
                  <a:pt x="1788" y="314"/>
                </a:cubicBezTo>
                <a:cubicBezTo>
                  <a:pt x="2177" y="703"/>
                  <a:pt x="2177" y="1331"/>
                  <a:pt x="1788" y="1714"/>
                </a:cubicBezTo>
                <a:cubicBezTo>
                  <a:pt x="1600" y="1902"/>
                  <a:pt x="1354" y="2005"/>
                  <a:pt x="1085" y="2005"/>
                </a:cubicBezTo>
                <a:lnTo>
                  <a:pt x="1085" y="0"/>
                </a:lnTo>
                <a:lnTo>
                  <a:pt x="1085" y="0"/>
                </a:lnTo>
                <a:cubicBezTo>
                  <a:pt x="817" y="0"/>
                  <a:pt x="560" y="103"/>
                  <a:pt x="366" y="297"/>
                </a:cubicBezTo>
                <a:cubicBezTo>
                  <a:pt x="177" y="486"/>
                  <a:pt x="68" y="743"/>
                  <a:pt x="68" y="1017"/>
                </a:cubicBezTo>
                <a:cubicBezTo>
                  <a:pt x="68" y="1285"/>
                  <a:pt x="177" y="1542"/>
                  <a:pt x="366" y="1737"/>
                </a:cubicBezTo>
                <a:cubicBezTo>
                  <a:pt x="560" y="1925"/>
                  <a:pt x="817" y="2034"/>
                  <a:pt x="1085" y="2034"/>
                </a:cubicBezTo>
                <a:lnTo>
                  <a:pt x="1085" y="2034"/>
                </a:lnTo>
                <a:cubicBezTo>
                  <a:pt x="1360" y="2034"/>
                  <a:pt x="1611" y="1925"/>
                  <a:pt x="1805" y="1737"/>
                </a:cubicBezTo>
                <a:cubicBezTo>
                  <a:pt x="2205" y="1337"/>
                  <a:pt x="2205" y="691"/>
                  <a:pt x="1805" y="297"/>
                </a:cubicBezTo>
                <a:cubicBezTo>
                  <a:pt x="1611" y="103"/>
                  <a:pt x="1360" y="0"/>
                  <a:pt x="1085" y="0"/>
                </a:cubicBezTo>
                <a:lnTo>
                  <a:pt x="1085" y="2005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126"/>
          <p:cNvSpPr/>
          <p:nvPr/>
        </p:nvSpPr>
        <p:spPr>
          <a:xfrm>
            <a:off x="2198637" y="3012581"/>
            <a:ext cx="199775" cy="199776"/>
          </a:xfrm>
          <a:custGeom>
            <a:avLst/>
            <a:gdLst/>
            <a:ahLst/>
            <a:cxnLst/>
            <a:rect l="l" t="t" r="r" b="b"/>
            <a:pathLst>
              <a:path w="444" h="444" extrusionOk="0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126"/>
          <p:cNvSpPr/>
          <p:nvPr/>
        </p:nvSpPr>
        <p:spPr>
          <a:xfrm>
            <a:off x="1879593" y="3061341"/>
            <a:ext cx="114027" cy="113951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480" y="240"/>
                </a:moveTo>
                <a:lnTo>
                  <a:pt x="480" y="240"/>
                </a:lnTo>
                <a:cubicBezTo>
                  <a:pt x="480" y="109"/>
                  <a:pt x="371" y="0"/>
                  <a:pt x="240" y="0"/>
                </a:cubicBezTo>
                <a:cubicBezTo>
                  <a:pt x="103" y="0"/>
                  <a:pt x="0" y="109"/>
                  <a:pt x="0" y="240"/>
                </a:cubicBezTo>
                <a:cubicBezTo>
                  <a:pt x="0" y="372"/>
                  <a:pt x="103" y="480"/>
                  <a:pt x="240" y="480"/>
                </a:cubicBezTo>
                <a:cubicBezTo>
                  <a:pt x="371" y="480"/>
                  <a:pt x="480" y="372"/>
                  <a:pt x="480" y="24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2" name="Google Shape;1172;p126"/>
          <p:cNvGrpSpPr/>
          <p:nvPr/>
        </p:nvGrpSpPr>
        <p:grpSpPr>
          <a:xfrm>
            <a:off x="1902821" y="3087718"/>
            <a:ext cx="68627" cy="67526"/>
            <a:chOff x="8633181" y="5620427"/>
            <a:chExt cx="183006" cy="180070"/>
          </a:xfrm>
        </p:grpSpPr>
        <p:sp>
          <p:nvSpPr>
            <p:cNvPr id="1173" name="Google Shape;1173;p126"/>
            <p:cNvSpPr/>
            <p:nvPr/>
          </p:nvSpPr>
          <p:spPr>
            <a:xfrm>
              <a:off x="8717645" y="5620427"/>
              <a:ext cx="16893" cy="180070"/>
            </a:xfrm>
            <a:custGeom>
              <a:avLst/>
              <a:gdLst/>
              <a:ahLst/>
              <a:cxnLst/>
              <a:rect l="l" t="t" r="r" b="b"/>
              <a:pathLst>
                <a:path w="29" h="286" extrusionOk="0">
                  <a:moveTo>
                    <a:pt x="28" y="285"/>
                  </a:moveTo>
                  <a:lnTo>
                    <a:pt x="0" y="285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28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126"/>
            <p:cNvSpPr/>
            <p:nvPr/>
          </p:nvSpPr>
          <p:spPr>
            <a:xfrm>
              <a:off x="8633181" y="5699209"/>
              <a:ext cx="183006" cy="19695"/>
            </a:xfrm>
            <a:custGeom>
              <a:avLst/>
              <a:gdLst/>
              <a:ahLst/>
              <a:cxnLst/>
              <a:rect l="l" t="t" r="r" b="b"/>
              <a:pathLst>
                <a:path w="293" h="36" extrusionOk="0">
                  <a:moveTo>
                    <a:pt x="0" y="35"/>
                  </a:moveTo>
                  <a:lnTo>
                    <a:pt x="0" y="0"/>
                  </a:lnTo>
                  <a:lnTo>
                    <a:pt x="292" y="0"/>
                  </a:lnTo>
                  <a:lnTo>
                    <a:pt x="292" y="35"/>
                  </a:lnTo>
                  <a:lnTo>
                    <a:pt x="0" y="3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5" name="Google Shape;1175;p126"/>
          <p:cNvSpPr txBox="1"/>
          <p:nvPr/>
        </p:nvSpPr>
        <p:spPr>
          <a:xfrm>
            <a:off x="1074312" y="2962895"/>
            <a:ext cx="834817" cy="25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rPr>
              <a:t>Trigger 2</a:t>
            </a:r>
            <a:endParaRPr sz="1200" b="1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126"/>
          <p:cNvSpPr txBox="1"/>
          <p:nvPr/>
        </p:nvSpPr>
        <p:spPr>
          <a:xfrm>
            <a:off x="230199" y="3145606"/>
            <a:ext cx="1682814" cy="44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45469"/>
                </a:solidFill>
              </a:rPr>
              <a:t>Unit Price Update Log For Part Supplies</a:t>
            </a:r>
            <a:endParaRPr/>
          </a:p>
        </p:txBody>
      </p:sp>
      <p:grpSp>
        <p:nvGrpSpPr>
          <p:cNvPr id="1177" name="Google Shape;1177;p126"/>
          <p:cNvGrpSpPr/>
          <p:nvPr/>
        </p:nvGrpSpPr>
        <p:grpSpPr>
          <a:xfrm>
            <a:off x="6615996" y="2864236"/>
            <a:ext cx="526846" cy="485347"/>
            <a:chOff x="13296064" y="10607541"/>
            <a:chExt cx="1265763" cy="1166060"/>
          </a:xfrm>
        </p:grpSpPr>
        <p:sp>
          <p:nvSpPr>
            <p:cNvPr id="1178" name="Google Shape;1178;p126"/>
            <p:cNvSpPr/>
            <p:nvPr/>
          </p:nvSpPr>
          <p:spPr>
            <a:xfrm>
              <a:off x="13349333" y="10670914"/>
              <a:ext cx="1141470" cy="1039314"/>
            </a:xfrm>
            <a:custGeom>
              <a:avLst/>
              <a:gdLst/>
              <a:ahLst/>
              <a:cxnLst/>
              <a:rect l="l" t="t" r="r" b="b"/>
              <a:pathLst>
                <a:path w="1989" h="1812" extrusionOk="0">
                  <a:moveTo>
                    <a:pt x="994" y="0"/>
                  </a:moveTo>
                  <a:lnTo>
                    <a:pt x="994" y="0"/>
                  </a:lnTo>
                  <a:cubicBezTo>
                    <a:pt x="766" y="0"/>
                    <a:pt x="532" y="91"/>
                    <a:pt x="354" y="268"/>
                  </a:cubicBezTo>
                  <a:cubicBezTo>
                    <a:pt x="0" y="622"/>
                    <a:pt x="0" y="1194"/>
                    <a:pt x="354" y="1548"/>
                  </a:cubicBezTo>
                  <a:cubicBezTo>
                    <a:pt x="532" y="1725"/>
                    <a:pt x="766" y="1811"/>
                    <a:pt x="994" y="1811"/>
                  </a:cubicBezTo>
                  <a:cubicBezTo>
                    <a:pt x="1229" y="1811"/>
                    <a:pt x="1457" y="1725"/>
                    <a:pt x="1634" y="1548"/>
                  </a:cubicBezTo>
                  <a:cubicBezTo>
                    <a:pt x="1988" y="1194"/>
                    <a:pt x="1988" y="622"/>
                    <a:pt x="1634" y="268"/>
                  </a:cubicBezTo>
                  <a:cubicBezTo>
                    <a:pt x="1457" y="91"/>
                    <a:pt x="1229" y="0"/>
                    <a:pt x="994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126"/>
            <p:cNvSpPr/>
            <p:nvPr/>
          </p:nvSpPr>
          <p:spPr>
            <a:xfrm>
              <a:off x="13296064" y="10607541"/>
              <a:ext cx="1265763" cy="1166060"/>
            </a:xfrm>
            <a:custGeom>
              <a:avLst/>
              <a:gdLst/>
              <a:ahLst/>
              <a:cxnLst/>
              <a:rect l="l" t="t" r="r" b="b"/>
              <a:pathLst>
                <a:path w="2206" h="2035" extrusionOk="0">
                  <a:moveTo>
                    <a:pt x="1085" y="2005"/>
                  </a:moveTo>
                  <a:lnTo>
                    <a:pt x="1085" y="2005"/>
                  </a:lnTo>
                  <a:cubicBezTo>
                    <a:pt x="823" y="2005"/>
                    <a:pt x="571" y="1902"/>
                    <a:pt x="383" y="1714"/>
                  </a:cubicBezTo>
                  <a:cubicBezTo>
                    <a:pt x="0" y="1331"/>
                    <a:pt x="0" y="703"/>
                    <a:pt x="383" y="314"/>
                  </a:cubicBezTo>
                  <a:cubicBezTo>
                    <a:pt x="571" y="126"/>
                    <a:pt x="823" y="23"/>
                    <a:pt x="1085" y="23"/>
                  </a:cubicBezTo>
                  <a:cubicBezTo>
                    <a:pt x="1354" y="23"/>
                    <a:pt x="1600" y="126"/>
                    <a:pt x="1788" y="314"/>
                  </a:cubicBezTo>
                  <a:cubicBezTo>
                    <a:pt x="2177" y="703"/>
                    <a:pt x="2177" y="1331"/>
                    <a:pt x="1788" y="1714"/>
                  </a:cubicBezTo>
                  <a:cubicBezTo>
                    <a:pt x="1600" y="1902"/>
                    <a:pt x="1354" y="2005"/>
                    <a:pt x="1085" y="2005"/>
                  </a:cubicBezTo>
                  <a:lnTo>
                    <a:pt x="1085" y="0"/>
                  </a:lnTo>
                  <a:lnTo>
                    <a:pt x="1085" y="0"/>
                  </a:lnTo>
                  <a:cubicBezTo>
                    <a:pt x="817" y="0"/>
                    <a:pt x="560" y="103"/>
                    <a:pt x="366" y="297"/>
                  </a:cubicBezTo>
                  <a:cubicBezTo>
                    <a:pt x="177" y="486"/>
                    <a:pt x="68" y="743"/>
                    <a:pt x="68" y="1017"/>
                  </a:cubicBezTo>
                  <a:cubicBezTo>
                    <a:pt x="68" y="1285"/>
                    <a:pt x="177" y="1542"/>
                    <a:pt x="366" y="1737"/>
                  </a:cubicBezTo>
                  <a:cubicBezTo>
                    <a:pt x="560" y="1925"/>
                    <a:pt x="817" y="2034"/>
                    <a:pt x="1085" y="2034"/>
                  </a:cubicBezTo>
                  <a:lnTo>
                    <a:pt x="1085" y="2034"/>
                  </a:lnTo>
                  <a:cubicBezTo>
                    <a:pt x="1360" y="2034"/>
                    <a:pt x="1611" y="1925"/>
                    <a:pt x="1805" y="1737"/>
                  </a:cubicBezTo>
                  <a:cubicBezTo>
                    <a:pt x="2205" y="1337"/>
                    <a:pt x="2205" y="691"/>
                    <a:pt x="1805" y="297"/>
                  </a:cubicBezTo>
                  <a:cubicBezTo>
                    <a:pt x="1611" y="103"/>
                    <a:pt x="1360" y="0"/>
                    <a:pt x="1085" y="0"/>
                  </a:cubicBezTo>
                  <a:lnTo>
                    <a:pt x="1085" y="200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0" name="Google Shape;1180;p126"/>
          <p:cNvSpPr/>
          <p:nvPr/>
        </p:nvSpPr>
        <p:spPr>
          <a:xfrm>
            <a:off x="6781313" y="2989954"/>
            <a:ext cx="199776" cy="207686"/>
          </a:xfrm>
          <a:custGeom>
            <a:avLst/>
            <a:gdLst/>
            <a:ahLst/>
            <a:cxnLst/>
            <a:rect l="l" t="t" r="r" b="b"/>
            <a:pathLst>
              <a:path w="445" h="462" extrusionOk="0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126"/>
          <p:cNvSpPr txBox="1"/>
          <p:nvPr/>
        </p:nvSpPr>
        <p:spPr>
          <a:xfrm>
            <a:off x="7268622" y="2964510"/>
            <a:ext cx="834816" cy="25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rPr>
              <a:t>Trigger 4</a:t>
            </a:r>
            <a:endParaRPr sz="1200" b="1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126"/>
          <p:cNvSpPr/>
          <p:nvPr/>
        </p:nvSpPr>
        <p:spPr>
          <a:xfrm>
            <a:off x="7184719" y="3047315"/>
            <a:ext cx="114027" cy="113951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480" y="240"/>
                </a:moveTo>
                <a:lnTo>
                  <a:pt x="480" y="240"/>
                </a:lnTo>
                <a:cubicBezTo>
                  <a:pt x="480" y="109"/>
                  <a:pt x="371" y="0"/>
                  <a:pt x="240" y="0"/>
                </a:cubicBezTo>
                <a:cubicBezTo>
                  <a:pt x="103" y="0"/>
                  <a:pt x="0" y="109"/>
                  <a:pt x="0" y="240"/>
                </a:cubicBezTo>
                <a:cubicBezTo>
                  <a:pt x="0" y="372"/>
                  <a:pt x="103" y="480"/>
                  <a:pt x="240" y="480"/>
                </a:cubicBezTo>
                <a:cubicBezTo>
                  <a:pt x="371" y="480"/>
                  <a:pt x="480" y="372"/>
                  <a:pt x="480" y="24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3" name="Google Shape;1183;p126"/>
          <p:cNvGrpSpPr/>
          <p:nvPr/>
        </p:nvGrpSpPr>
        <p:grpSpPr>
          <a:xfrm>
            <a:off x="7207947" y="3073693"/>
            <a:ext cx="68627" cy="67526"/>
            <a:chOff x="8633181" y="5620427"/>
            <a:chExt cx="183006" cy="180070"/>
          </a:xfrm>
        </p:grpSpPr>
        <p:sp>
          <p:nvSpPr>
            <p:cNvPr id="1184" name="Google Shape;1184;p126"/>
            <p:cNvSpPr/>
            <p:nvPr/>
          </p:nvSpPr>
          <p:spPr>
            <a:xfrm>
              <a:off x="8717645" y="5620427"/>
              <a:ext cx="16893" cy="180070"/>
            </a:xfrm>
            <a:custGeom>
              <a:avLst/>
              <a:gdLst/>
              <a:ahLst/>
              <a:cxnLst/>
              <a:rect l="l" t="t" r="r" b="b"/>
              <a:pathLst>
                <a:path w="29" h="286" extrusionOk="0">
                  <a:moveTo>
                    <a:pt x="28" y="285"/>
                  </a:moveTo>
                  <a:lnTo>
                    <a:pt x="0" y="285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28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126"/>
            <p:cNvSpPr/>
            <p:nvPr/>
          </p:nvSpPr>
          <p:spPr>
            <a:xfrm>
              <a:off x="8633181" y="5699209"/>
              <a:ext cx="183006" cy="19695"/>
            </a:xfrm>
            <a:custGeom>
              <a:avLst/>
              <a:gdLst/>
              <a:ahLst/>
              <a:cxnLst/>
              <a:rect l="l" t="t" r="r" b="b"/>
              <a:pathLst>
                <a:path w="293" h="36" extrusionOk="0">
                  <a:moveTo>
                    <a:pt x="0" y="35"/>
                  </a:moveTo>
                  <a:lnTo>
                    <a:pt x="0" y="0"/>
                  </a:lnTo>
                  <a:lnTo>
                    <a:pt x="292" y="0"/>
                  </a:lnTo>
                  <a:lnTo>
                    <a:pt x="292" y="35"/>
                  </a:lnTo>
                  <a:lnTo>
                    <a:pt x="0" y="3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6" name="Google Shape;1186;p126"/>
          <p:cNvSpPr txBox="1"/>
          <p:nvPr/>
        </p:nvSpPr>
        <p:spPr>
          <a:xfrm>
            <a:off x="7256975" y="3142225"/>
            <a:ext cx="16827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45469"/>
                </a:solidFill>
              </a:rPr>
              <a:t>Customer, </a:t>
            </a:r>
            <a:endParaRPr sz="1100">
              <a:solidFill>
                <a:srgbClr val="445469"/>
              </a:solidFill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45469"/>
                </a:solidFill>
              </a:rPr>
              <a:t>Apartment Status Check</a:t>
            </a:r>
            <a:endParaRPr/>
          </a:p>
        </p:txBody>
      </p:sp>
      <p:sp>
        <p:nvSpPr>
          <p:cNvPr id="1187" name="Google Shape;1187;p126"/>
          <p:cNvSpPr/>
          <p:nvPr/>
        </p:nvSpPr>
        <p:spPr>
          <a:xfrm>
            <a:off x="2062503" y="1877439"/>
            <a:ext cx="475112" cy="432592"/>
          </a:xfrm>
          <a:custGeom>
            <a:avLst/>
            <a:gdLst/>
            <a:ahLst/>
            <a:cxnLst/>
            <a:rect l="l" t="t" r="r" b="b"/>
            <a:pathLst>
              <a:path w="1989" h="1812" extrusionOk="0">
                <a:moveTo>
                  <a:pt x="994" y="0"/>
                </a:moveTo>
                <a:lnTo>
                  <a:pt x="994" y="0"/>
                </a:lnTo>
                <a:cubicBezTo>
                  <a:pt x="766" y="0"/>
                  <a:pt x="532" y="91"/>
                  <a:pt x="354" y="268"/>
                </a:cubicBezTo>
                <a:cubicBezTo>
                  <a:pt x="0" y="622"/>
                  <a:pt x="0" y="1194"/>
                  <a:pt x="354" y="1548"/>
                </a:cubicBezTo>
                <a:cubicBezTo>
                  <a:pt x="532" y="1725"/>
                  <a:pt x="766" y="1811"/>
                  <a:pt x="994" y="1811"/>
                </a:cubicBezTo>
                <a:cubicBezTo>
                  <a:pt x="1229" y="1811"/>
                  <a:pt x="1457" y="1725"/>
                  <a:pt x="1634" y="1548"/>
                </a:cubicBezTo>
                <a:cubicBezTo>
                  <a:pt x="1988" y="1194"/>
                  <a:pt x="1988" y="622"/>
                  <a:pt x="1634" y="268"/>
                </a:cubicBezTo>
                <a:cubicBezTo>
                  <a:pt x="1457" y="91"/>
                  <a:pt x="1229" y="0"/>
                  <a:pt x="994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126"/>
          <p:cNvSpPr/>
          <p:nvPr/>
        </p:nvSpPr>
        <p:spPr>
          <a:xfrm>
            <a:off x="2040331" y="1851061"/>
            <a:ext cx="526846" cy="485347"/>
          </a:xfrm>
          <a:custGeom>
            <a:avLst/>
            <a:gdLst/>
            <a:ahLst/>
            <a:cxnLst/>
            <a:rect l="l" t="t" r="r" b="b"/>
            <a:pathLst>
              <a:path w="2206" h="2035" extrusionOk="0">
                <a:moveTo>
                  <a:pt x="1085" y="2005"/>
                </a:moveTo>
                <a:lnTo>
                  <a:pt x="1085" y="2005"/>
                </a:lnTo>
                <a:cubicBezTo>
                  <a:pt x="823" y="2005"/>
                  <a:pt x="571" y="1902"/>
                  <a:pt x="383" y="1714"/>
                </a:cubicBezTo>
                <a:cubicBezTo>
                  <a:pt x="0" y="1331"/>
                  <a:pt x="0" y="703"/>
                  <a:pt x="383" y="314"/>
                </a:cubicBezTo>
                <a:cubicBezTo>
                  <a:pt x="571" y="126"/>
                  <a:pt x="823" y="23"/>
                  <a:pt x="1085" y="23"/>
                </a:cubicBezTo>
                <a:cubicBezTo>
                  <a:pt x="1354" y="23"/>
                  <a:pt x="1600" y="126"/>
                  <a:pt x="1788" y="314"/>
                </a:cubicBezTo>
                <a:cubicBezTo>
                  <a:pt x="2177" y="703"/>
                  <a:pt x="2177" y="1331"/>
                  <a:pt x="1788" y="1714"/>
                </a:cubicBezTo>
                <a:cubicBezTo>
                  <a:pt x="1600" y="1902"/>
                  <a:pt x="1354" y="2005"/>
                  <a:pt x="1085" y="2005"/>
                </a:cubicBezTo>
                <a:lnTo>
                  <a:pt x="1085" y="0"/>
                </a:lnTo>
                <a:lnTo>
                  <a:pt x="1085" y="0"/>
                </a:lnTo>
                <a:cubicBezTo>
                  <a:pt x="817" y="0"/>
                  <a:pt x="560" y="103"/>
                  <a:pt x="366" y="297"/>
                </a:cubicBezTo>
                <a:cubicBezTo>
                  <a:pt x="177" y="486"/>
                  <a:pt x="68" y="743"/>
                  <a:pt x="68" y="1017"/>
                </a:cubicBezTo>
                <a:cubicBezTo>
                  <a:pt x="68" y="1285"/>
                  <a:pt x="177" y="1542"/>
                  <a:pt x="366" y="1737"/>
                </a:cubicBezTo>
                <a:cubicBezTo>
                  <a:pt x="560" y="1925"/>
                  <a:pt x="817" y="2034"/>
                  <a:pt x="1085" y="2034"/>
                </a:cubicBezTo>
                <a:lnTo>
                  <a:pt x="1085" y="2034"/>
                </a:lnTo>
                <a:cubicBezTo>
                  <a:pt x="1360" y="2034"/>
                  <a:pt x="1611" y="1925"/>
                  <a:pt x="1805" y="1737"/>
                </a:cubicBezTo>
                <a:cubicBezTo>
                  <a:pt x="2205" y="1337"/>
                  <a:pt x="2205" y="691"/>
                  <a:pt x="1805" y="297"/>
                </a:cubicBezTo>
                <a:cubicBezTo>
                  <a:pt x="1611" y="103"/>
                  <a:pt x="1360" y="0"/>
                  <a:pt x="1085" y="0"/>
                </a:cubicBezTo>
                <a:lnTo>
                  <a:pt x="1085" y="2005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126"/>
          <p:cNvSpPr/>
          <p:nvPr/>
        </p:nvSpPr>
        <p:spPr>
          <a:xfrm>
            <a:off x="2198637" y="1993281"/>
            <a:ext cx="199775" cy="199776"/>
          </a:xfrm>
          <a:custGeom>
            <a:avLst/>
            <a:gdLst/>
            <a:ahLst/>
            <a:cxnLst/>
            <a:rect l="l" t="t" r="r" b="b"/>
            <a:pathLst>
              <a:path w="444" h="444" extrusionOk="0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126"/>
          <p:cNvSpPr/>
          <p:nvPr/>
        </p:nvSpPr>
        <p:spPr>
          <a:xfrm>
            <a:off x="1879593" y="2042040"/>
            <a:ext cx="114027" cy="113951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480" y="240"/>
                </a:moveTo>
                <a:lnTo>
                  <a:pt x="480" y="240"/>
                </a:lnTo>
                <a:cubicBezTo>
                  <a:pt x="480" y="109"/>
                  <a:pt x="371" y="0"/>
                  <a:pt x="240" y="0"/>
                </a:cubicBezTo>
                <a:cubicBezTo>
                  <a:pt x="103" y="0"/>
                  <a:pt x="0" y="109"/>
                  <a:pt x="0" y="240"/>
                </a:cubicBezTo>
                <a:cubicBezTo>
                  <a:pt x="0" y="372"/>
                  <a:pt x="103" y="480"/>
                  <a:pt x="240" y="480"/>
                </a:cubicBezTo>
                <a:cubicBezTo>
                  <a:pt x="371" y="480"/>
                  <a:pt x="480" y="372"/>
                  <a:pt x="480" y="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1" name="Google Shape;1191;p126"/>
          <p:cNvGrpSpPr/>
          <p:nvPr/>
        </p:nvGrpSpPr>
        <p:grpSpPr>
          <a:xfrm>
            <a:off x="1902821" y="2068418"/>
            <a:ext cx="68627" cy="67526"/>
            <a:chOff x="8633181" y="5620427"/>
            <a:chExt cx="183006" cy="180070"/>
          </a:xfrm>
        </p:grpSpPr>
        <p:sp>
          <p:nvSpPr>
            <p:cNvPr id="1192" name="Google Shape;1192;p126"/>
            <p:cNvSpPr/>
            <p:nvPr/>
          </p:nvSpPr>
          <p:spPr>
            <a:xfrm>
              <a:off x="8717645" y="5620427"/>
              <a:ext cx="16893" cy="180070"/>
            </a:xfrm>
            <a:custGeom>
              <a:avLst/>
              <a:gdLst/>
              <a:ahLst/>
              <a:cxnLst/>
              <a:rect l="l" t="t" r="r" b="b"/>
              <a:pathLst>
                <a:path w="29" h="286" extrusionOk="0">
                  <a:moveTo>
                    <a:pt x="28" y="285"/>
                  </a:moveTo>
                  <a:lnTo>
                    <a:pt x="0" y="285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28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126"/>
            <p:cNvSpPr/>
            <p:nvPr/>
          </p:nvSpPr>
          <p:spPr>
            <a:xfrm>
              <a:off x="8633181" y="5699209"/>
              <a:ext cx="183006" cy="19695"/>
            </a:xfrm>
            <a:custGeom>
              <a:avLst/>
              <a:gdLst/>
              <a:ahLst/>
              <a:cxnLst/>
              <a:rect l="l" t="t" r="r" b="b"/>
              <a:pathLst>
                <a:path w="293" h="36" extrusionOk="0">
                  <a:moveTo>
                    <a:pt x="0" y="35"/>
                  </a:moveTo>
                  <a:lnTo>
                    <a:pt x="0" y="0"/>
                  </a:lnTo>
                  <a:lnTo>
                    <a:pt x="292" y="0"/>
                  </a:lnTo>
                  <a:lnTo>
                    <a:pt x="292" y="35"/>
                  </a:lnTo>
                  <a:lnTo>
                    <a:pt x="0" y="3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4" name="Google Shape;1194;p126"/>
          <p:cNvSpPr txBox="1"/>
          <p:nvPr/>
        </p:nvSpPr>
        <p:spPr>
          <a:xfrm>
            <a:off x="1074312" y="1943594"/>
            <a:ext cx="834817" cy="25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rPr>
              <a:t>Trigger 1</a:t>
            </a:r>
            <a:endParaRPr sz="1200" b="1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126"/>
          <p:cNvSpPr txBox="1"/>
          <p:nvPr/>
        </p:nvSpPr>
        <p:spPr>
          <a:xfrm>
            <a:off x="230200" y="2126305"/>
            <a:ext cx="1682814" cy="62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45469"/>
                </a:solidFill>
              </a:rPr>
              <a:t>Base Price Update Log For Apartment</a:t>
            </a:r>
            <a:endParaRPr/>
          </a:p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45469"/>
              </a:solidFill>
            </a:endParaRPr>
          </a:p>
        </p:txBody>
      </p:sp>
      <p:grpSp>
        <p:nvGrpSpPr>
          <p:cNvPr id="1196" name="Google Shape;1196;p126"/>
          <p:cNvGrpSpPr/>
          <p:nvPr/>
        </p:nvGrpSpPr>
        <p:grpSpPr>
          <a:xfrm>
            <a:off x="6615996" y="1844936"/>
            <a:ext cx="526846" cy="485347"/>
            <a:chOff x="13296063" y="10607541"/>
            <a:chExt cx="1265763" cy="1166060"/>
          </a:xfrm>
        </p:grpSpPr>
        <p:sp>
          <p:nvSpPr>
            <p:cNvPr id="1197" name="Google Shape;1197;p126"/>
            <p:cNvSpPr/>
            <p:nvPr/>
          </p:nvSpPr>
          <p:spPr>
            <a:xfrm>
              <a:off x="13349333" y="10670914"/>
              <a:ext cx="1141470" cy="1039314"/>
            </a:xfrm>
            <a:custGeom>
              <a:avLst/>
              <a:gdLst/>
              <a:ahLst/>
              <a:cxnLst/>
              <a:rect l="l" t="t" r="r" b="b"/>
              <a:pathLst>
                <a:path w="1989" h="1812" extrusionOk="0">
                  <a:moveTo>
                    <a:pt x="994" y="0"/>
                  </a:moveTo>
                  <a:lnTo>
                    <a:pt x="994" y="0"/>
                  </a:lnTo>
                  <a:cubicBezTo>
                    <a:pt x="766" y="0"/>
                    <a:pt x="532" y="91"/>
                    <a:pt x="354" y="268"/>
                  </a:cubicBezTo>
                  <a:cubicBezTo>
                    <a:pt x="0" y="622"/>
                    <a:pt x="0" y="1194"/>
                    <a:pt x="354" y="1548"/>
                  </a:cubicBezTo>
                  <a:cubicBezTo>
                    <a:pt x="532" y="1725"/>
                    <a:pt x="766" y="1811"/>
                    <a:pt x="994" y="1811"/>
                  </a:cubicBezTo>
                  <a:cubicBezTo>
                    <a:pt x="1229" y="1811"/>
                    <a:pt x="1457" y="1725"/>
                    <a:pt x="1634" y="1548"/>
                  </a:cubicBezTo>
                  <a:cubicBezTo>
                    <a:pt x="1988" y="1194"/>
                    <a:pt x="1988" y="622"/>
                    <a:pt x="1634" y="268"/>
                  </a:cubicBezTo>
                  <a:cubicBezTo>
                    <a:pt x="1457" y="91"/>
                    <a:pt x="1229" y="0"/>
                    <a:pt x="99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126"/>
            <p:cNvSpPr/>
            <p:nvPr/>
          </p:nvSpPr>
          <p:spPr>
            <a:xfrm>
              <a:off x="13296063" y="10607541"/>
              <a:ext cx="1265763" cy="1166060"/>
            </a:xfrm>
            <a:custGeom>
              <a:avLst/>
              <a:gdLst/>
              <a:ahLst/>
              <a:cxnLst/>
              <a:rect l="l" t="t" r="r" b="b"/>
              <a:pathLst>
                <a:path w="2206" h="2035" extrusionOk="0">
                  <a:moveTo>
                    <a:pt x="1085" y="2005"/>
                  </a:moveTo>
                  <a:lnTo>
                    <a:pt x="1085" y="2005"/>
                  </a:lnTo>
                  <a:cubicBezTo>
                    <a:pt x="823" y="2005"/>
                    <a:pt x="571" y="1902"/>
                    <a:pt x="383" y="1714"/>
                  </a:cubicBezTo>
                  <a:cubicBezTo>
                    <a:pt x="0" y="1331"/>
                    <a:pt x="0" y="703"/>
                    <a:pt x="383" y="314"/>
                  </a:cubicBezTo>
                  <a:cubicBezTo>
                    <a:pt x="571" y="126"/>
                    <a:pt x="823" y="23"/>
                    <a:pt x="1085" y="23"/>
                  </a:cubicBezTo>
                  <a:cubicBezTo>
                    <a:pt x="1354" y="23"/>
                    <a:pt x="1600" y="126"/>
                    <a:pt x="1788" y="314"/>
                  </a:cubicBezTo>
                  <a:cubicBezTo>
                    <a:pt x="2177" y="703"/>
                    <a:pt x="2177" y="1331"/>
                    <a:pt x="1788" y="1714"/>
                  </a:cubicBezTo>
                  <a:cubicBezTo>
                    <a:pt x="1600" y="1902"/>
                    <a:pt x="1354" y="2005"/>
                    <a:pt x="1085" y="2005"/>
                  </a:cubicBezTo>
                  <a:lnTo>
                    <a:pt x="1085" y="0"/>
                  </a:lnTo>
                  <a:lnTo>
                    <a:pt x="1085" y="0"/>
                  </a:lnTo>
                  <a:cubicBezTo>
                    <a:pt x="817" y="0"/>
                    <a:pt x="560" y="103"/>
                    <a:pt x="366" y="297"/>
                  </a:cubicBezTo>
                  <a:cubicBezTo>
                    <a:pt x="177" y="486"/>
                    <a:pt x="68" y="743"/>
                    <a:pt x="68" y="1017"/>
                  </a:cubicBezTo>
                  <a:cubicBezTo>
                    <a:pt x="68" y="1285"/>
                    <a:pt x="177" y="1542"/>
                    <a:pt x="366" y="1737"/>
                  </a:cubicBezTo>
                  <a:cubicBezTo>
                    <a:pt x="560" y="1925"/>
                    <a:pt x="817" y="2034"/>
                    <a:pt x="1085" y="2034"/>
                  </a:cubicBezTo>
                  <a:lnTo>
                    <a:pt x="1085" y="2034"/>
                  </a:lnTo>
                  <a:cubicBezTo>
                    <a:pt x="1360" y="2034"/>
                    <a:pt x="1611" y="1925"/>
                    <a:pt x="1805" y="1737"/>
                  </a:cubicBezTo>
                  <a:cubicBezTo>
                    <a:pt x="2205" y="1337"/>
                    <a:pt x="2205" y="691"/>
                    <a:pt x="1805" y="297"/>
                  </a:cubicBezTo>
                  <a:cubicBezTo>
                    <a:pt x="1611" y="103"/>
                    <a:pt x="1360" y="0"/>
                    <a:pt x="1085" y="0"/>
                  </a:cubicBezTo>
                  <a:lnTo>
                    <a:pt x="1085" y="200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9" name="Google Shape;1199;p126"/>
          <p:cNvSpPr/>
          <p:nvPr/>
        </p:nvSpPr>
        <p:spPr>
          <a:xfrm>
            <a:off x="6781313" y="1970653"/>
            <a:ext cx="199776" cy="207686"/>
          </a:xfrm>
          <a:custGeom>
            <a:avLst/>
            <a:gdLst/>
            <a:ahLst/>
            <a:cxnLst/>
            <a:rect l="l" t="t" r="r" b="b"/>
            <a:pathLst>
              <a:path w="445" h="462" extrusionOk="0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126"/>
          <p:cNvSpPr txBox="1"/>
          <p:nvPr/>
        </p:nvSpPr>
        <p:spPr>
          <a:xfrm>
            <a:off x="7268622" y="1945209"/>
            <a:ext cx="834816" cy="25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rPr>
              <a:t>Trigger 3</a:t>
            </a:r>
            <a:endParaRPr sz="1200" b="1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126"/>
          <p:cNvSpPr/>
          <p:nvPr/>
        </p:nvSpPr>
        <p:spPr>
          <a:xfrm>
            <a:off x="7184719" y="2028015"/>
            <a:ext cx="114027" cy="113951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480" y="240"/>
                </a:moveTo>
                <a:lnTo>
                  <a:pt x="480" y="240"/>
                </a:lnTo>
                <a:cubicBezTo>
                  <a:pt x="480" y="109"/>
                  <a:pt x="371" y="0"/>
                  <a:pt x="240" y="0"/>
                </a:cubicBezTo>
                <a:cubicBezTo>
                  <a:pt x="103" y="0"/>
                  <a:pt x="0" y="109"/>
                  <a:pt x="0" y="240"/>
                </a:cubicBezTo>
                <a:cubicBezTo>
                  <a:pt x="0" y="372"/>
                  <a:pt x="103" y="480"/>
                  <a:pt x="240" y="480"/>
                </a:cubicBezTo>
                <a:cubicBezTo>
                  <a:pt x="371" y="480"/>
                  <a:pt x="480" y="372"/>
                  <a:pt x="480" y="24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2" name="Google Shape;1202;p126"/>
          <p:cNvGrpSpPr/>
          <p:nvPr/>
        </p:nvGrpSpPr>
        <p:grpSpPr>
          <a:xfrm>
            <a:off x="7207947" y="2054392"/>
            <a:ext cx="68627" cy="67526"/>
            <a:chOff x="8633181" y="5620427"/>
            <a:chExt cx="183006" cy="180070"/>
          </a:xfrm>
        </p:grpSpPr>
        <p:sp>
          <p:nvSpPr>
            <p:cNvPr id="1203" name="Google Shape;1203;p126"/>
            <p:cNvSpPr/>
            <p:nvPr/>
          </p:nvSpPr>
          <p:spPr>
            <a:xfrm>
              <a:off x="8717645" y="5620427"/>
              <a:ext cx="16893" cy="180070"/>
            </a:xfrm>
            <a:custGeom>
              <a:avLst/>
              <a:gdLst/>
              <a:ahLst/>
              <a:cxnLst/>
              <a:rect l="l" t="t" r="r" b="b"/>
              <a:pathLst>
                <a:path w="29" h="286" extrusionOk="0">
                  <a:moveTo>
                    <a:pt x="28" y="285"/>
                  </a:moveTo>
                  <a:lnTo>
                    <a:pt x="0" y="285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28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26"/>
            <p:cNvSpPr/>
            <p:nvPr/>
          </p:nvSpPr>
          <p:spPr>
            <a:xfrm>
              <a:off x="8633181" y="5699209"/>
              <a:ext cx="183006" cy="19695"/>
            </a:xfrm>
            <a:custGeom>
              <a:avLst/>
              <a:gdLst/>
              <a:ahLst/>
              <a:cxnLst/>
              <a:rect l="l" t="t" r="r" b="b"/>
              <a:pathLst>
                <a:path w="293" h="36" extrusionOk="0">
                  <a:moveTo>
                    <a:pt x="0" y="35"/>
                  </a:moveTo>
                  <a:lnTo>
                    <a:pt x="0" y="0"/>
                  </a:lnTo>
                  <a:lnTo>
                    <a:pt x="292" y="0"/>
                  </a:lnTo>
                  <a:lnTo>
                    <a:pt x="292" y="35"/>
                  </a:lnTo>
                  <a:lnTo>
                    <a:pt x="0" y="3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5" name="Google Shape;1205;p126"/>
          <p:cNvSpPr txBox="1"/>
          <p:nvPr/>
        </p:nvSpPr>
        <p:spPr>
          <a:xfrm>
            <a:off x="7256971" y="2122927"/>
            <a:ext cx="1550567" cy="62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45469"/>
                </a:solidFill>
              </a:rPr>
              <a:t>Work Order Completion Date And Status Check</a:t>
            </a:r>
            <a:endParaRPr/>
          </a:p>
        </p:txBody>
      </p:sp>
      <p:grpSp>
        <p:nvGrpSpPr>
          <p:cNvPr id="1206" name="Google Shape;1206;p126"/>
          <p:cNvGrpSpPr/>
          <p:nvPr/>
        </p:nvGrpSpPr>
        <p:grpSpPr>
          <a:xfrm rot="5400000">
            <a:off x="3409411" y="940431"/>
            <a:ext cx="2359313" cy="3496488"/>
            <a:chOff x="0" y="0"/>
            <a:chExt cx="6591305" cy="9765731"/>
          </a:xfrm>
        </p:grpSpPr>
        <p:grpSp>
          <p:nvGrpSpPr>
            <p:cNvPr id="1207" name="Google Shape;1207;p126"/>
            <p:cNvGrpSpPr/>
            <p:nvPr/>
          </p:nvGrpSpPr>
          <p:grpSpPr>
            <a:xfrm>
              <a:off x="0" y="0"/>
              <a:ext cx="6591305" cy="9765731"/>
              <a:chOff x="0" y="0"/>
              <a:chExt cx="6591304" cy="9765730"/>
            </a:xfrm>
          </p:grpSpPr>
          <p:pic>
            <p:nvPicPr>
              <p:cNvPr id="1208" name="Google Shape;1208;p12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6591304" cy="97657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09" name="Google Shape;1209;p126"/>
              <p:cNvSpPr/>
              <p:nvPr/>
            </p:nvSpPr>
            <p:spPr>
              <a:xfrm>
                <a:off x="363079" y="954047"/>
                <a:ext cx="5879097" cy="7806214"/>
              </a:xfrm>
              <a:prstGeom prst="rect">
                <a:avLst/>
              </a:prstGeom>
              <a:solidFill>
                <a:srgbClr val="606060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10" name="Google Shape;1210;p126"/>
            <p:cNvPicPr preferRelativeResize="0"/>
            <p:nvPr/>
          </p:nvPicPr>
          <p:blipFill rotWithShape="1">
            <a:blip r:embed="rId4">
              <a:alphaModFix/>
            </a:blip>
            <a:srcRect l="29020" r="29020"/>
            <a:stretch/>
          </p:blipFill>
          <p:spPr>
            <a:xfrm>
              <a:off x="337669" y="969500"/>
              <a:ext cx="5911543" cy="7924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1" name="Google Shape;1211;p126"/>
          <p:cNvGrpSpPr/>
          <p:nvPr/>
        </p:nvGrpSpPr>
        <p:grpSpPr>
          <a:xfrm>
            <a:off x="2394375" y="181125"/>
            <a:ext cx="4370694" cy="779664"/>
            <a:chOff x="6361236" y="483001"/>
            <a:chExt cx="11655185" cy="2079103"/>
          </a:xfrm>
        </p:grpSpPr>
        <p:sp>
          <p:nvSpPr>
            <p:cNvPr id="1212" name="Google Shape;1212;p126"/>
            <p:cNvSpPr txBox="1"/>
            <p:nvPr/>
          </p:nvSpPr>
          <p:spPr>
            <a:xfrm>
              <a:off x="9364363" y="483001"/>
              <a:ext cx="56268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445469"/>
                  </a:solidFill>
                </a:rPr>
                <a:t>TRIGGERS</a:t>
              </a:r>
              <a:endParaRPr sz="2400" b="1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26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34250" tIns="17125" rIns="34250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9BBB5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26"/>
            <p:cNvSpPr txBox="1"/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50" tIns="40775" rIns="81550" bIns="407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9"/>
                </a:buClr>
                <a:buSzPts val="1163"/>
                <a:buFont typeface="Arial"/>
                <a:buNone/>
              </a:pPr>
              <a:r>
                <a:rPr lang="en-US" sz="1200">
                  <a:solidFill>
                    <a:srgbClr val="445469"/>
                  </a:solidFill>
                  <a:latin typeface="Open Sans"/>
                  <a:ea typeface="Open Sans"/>
                  <a:cs typeface="Open Sans"/>
                  <a:sym typeface="Open Sans"/>
                </a:rPr>
                <a:t>Logs information/Data integrity</a:t>
              </a:r>
              <a:endParaRPr sz="1200">
                <a:solidFill>
                  <a:srgbClr val="1EA18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215" name="Google Shape;1215;p12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t="68" b="68"/>
          <a:stretch/>
        </p:blipFill>
        <p:spPr>
          <a:xfrm>
            <a:off x="3152457" y="1630626"/>
            <a:ext cx="2843641" cy="2112738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126"/>
          <p:cNvSpPr/>
          <p:nvPr/>
        </p:nvSpPr>
        <p:spPr>
          <a:xfrm>
            <a:off x="628674" y="1007593"/>
            <a:ext cx="349648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445469"/>
                </a:solidFill>
              </a:rPr>
              <a:t>Logs of Information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445469"/>
                </a:solidFill>
              </a:rPr>
              <a:t>About Data Updates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126"/>
          <p:cNvSpPr/>
          <p:nvPr/>
        </p:nvSpPr>
        <p:spPr>
          <a:xfrm>
            <a:off x="6242234" y="1026289"/>
            <a:ext cx="3496489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445469"/>
                </a:solidFill>
              </a:rPr>
              <a:t>Constraints of Data Integrity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Google Shape;1223;p127" descr="New Macbook Sil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8550" y="968250"/>
            <a:ext cx="6845701" cy="4010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4" name="Google Shape;1224;p127"/>
          <p:cNvGrpSpPr/>
          <p:nvPr/>
        </p:nvGrpSpPr>
        <p:grpSpPr>
          <a:xfrm>
            <a:off x="2394375" y="28731"/>
            <a:ext cx="4370694" cy="779658"/>
            <a:chOff x="6361236" y="483017"/>
            <a:chExt cx="11655185" cy="2079087"/>
          </a:xfrm>
        </p:grpSpPr>
        <p:sp>
          <p:nvSpPr>
            <p:cNvPr id="1225" name="Google Shape;1225;p127"/>
            <p:cNvSpPr txBox="1"/>
            <p:nvPr/>
          </p:nvSpPr>
          <p:spPr>
            <a:xfrm>
              <a:off x="9180522" y="483017"/>
              <a:ext cx="5975443" cy="13234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445469"/>
                  </a:solidFill>
                </a:rPr>
                <a:t>TRIGGERS</a:t>
              </a:r>
              <a:endParaRPr sz="2400" b="1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27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34250" tIns="17125" rIns="34250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9BBB5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27"/>
            <p:cNvSpPr txBox="1"/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50" tIns="40775" rIns="81550" bIns="407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9"/>
                </a:buClr>
                <a:buSzPts val="1163"/>
                <a:buFont typeface="Arial"/>
                <a:buNone/>
              </a:pPr>
              <a:r>
                <a:rPr lang="en-US" sz="1163">
                  <a:solidFill>
                    <a:srgbClr val="445469"/>
                  </a:solidFill>
                </a:rPr>
                <a:t>Logging Purpose</a:t>
              </a:r>
              <a:endParaRPr sz="1163">
                <a:solidFill>
                  <a:srgbClr val="1EA18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28" name="Google Shape;1228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2700" y="1418950"/>
            <a:ext cx="5192401" cy="22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2700" y="3624050"/>
            <a:ext cx="5192400" cy="733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0" name="Google Shape;1230;p127"/>
          <p:cNvCxnSpPr/>
          <p:nvPr/>
        </p:nvCxnSpPr>
        <p:spPr>
          <a:xfrm rot="10800000" flipH="1">
            <a:off x="6211025" y="3554475"/>
            <a:ext cx="1771200" cy="594300"/>
          </a:xfrm>
          <a:prstGeom prst="straightConnector1">
            <a:avLst/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1" name="Google Shape;1231;p127"/>
          <p:cNvSpPr txBox="1"/>
          <p:nvPr/>
        </p:nvSpPr>
        <p:spPr>
          <a:xfrm>
            <a:off x="7411600" y="3022175"/>
            <a:ext cx="21228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Record any changes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in the base price of the apartment       </a:t>
            </a:r>
            <a:endParaRPr sz="1200"/>
          </a:p>
        </p:txBody>
      </p:sp>
      <p:cxnSp>
        <p:nvCxnSpPr>
          <p:cNvPr id="1232" name="Google Shape;1232;p127"/>
          <p:cNvCxnSpPr/>
          <p:nvPr/>
        </p:nvCxnSpPr>
        <p:spPr>
          <a:xfrm rot="10800000">
            <a:off x="1031225" y="3602775"/>
            <a:ext cx="3274800" cy="469800"/>
          </a:xfrm>
          <a:prstGeom prst="straightConnector1">
            <a:avLst/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3" name="Google Shape;1233;p127"/>
          <p:cNvSpPr txBox="1"/>
          <p:nvPr/>
        </p:nvSpPr>
        <p:spPr>
          <a:xfrm>
            <a:off x="0" y="2946475"/>
            <a:ext cx="17712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Price was increased from $2800 to $2900</a:t>
            </a:r>
            <a:endParaRPr sz="1200"/>
          </a:p>
        </p:txBody>
      </p:sp>
      <p:sp>
        <p:nvSpPr>
          <p:cNvPr id="1234" name="Google Shape;1234;p127"/>
          <p:cNvSpPr/>
          <p:nvPr/>
        </p:nvSpPr>
        <p:spPr>
          <a:xfrm>
            <a:off x="289228" y="140039"/>
            <a:ext cx="475112" cy="432592"/>
          </a:xfrm>
          <a:custGeom>
            <a:avLst/>
            <a:gdLst/>
            <a:ahLst/>
            <a:cxnLst/>
            <a:rect l="l" t="t" r="r" b="b"/>
            <a:pathLst>
              <a:path w="1989" h="1812" extrusionOk="0">
                <a:moveTo>
                  <a:pt x="994" y="0"/>
                </a:moveTo>
                <a:lnTo>
                  <a:pt x="994" y="0"/>
                </a:lnTo>
                <a:cubicBezTo>
                  <a:pt x="766" y="0"/>
                  <a:pt x="532" y="91"/>
                  <a:pt x="354" y="268"/>
                </a:cubicBezTo>
                <a:cubicBezTo>
                  <a:pt x="0" y="622"/>
                  <a:pt x="0" y="1194"/>
                  <a:pt x="354" y="1548"/>
                </a:cubicBezTo>
                <a:cubicBezTo>
                  <a:pt x="532" y="1725"/>
                  <a:pt x="766" y="1811"/>
                  <a:pt x="994" y="1811"/>
                </a:cubicBezTo>
                <a:cubicBezTo>
                  <a:pt x="1229" y="1811"/>
                  <a:pt x="1457" y="1725"/>
                  <a:pt x="1634" y="1548"/>
                </a:cubicBezTo>
                <a:cubicBezTo>
                  <a:pt x="1988" y="1194"/>
                  <a:pt x="1988" y="622"/>
                  <a:pt x="1634" y="268"/>
                </a:cubicBezTo>
                <a:cubicBezTo>
                  <a:pt x="1457" y="91"/>
                  <a:pt x="1229" y="0"/>
                  <a:pt x="994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127"/>
          <p:cNvSpPr/>
          <p:nvPr/>
        </p:nvSpPr>
        <p:spPr>
          <a:xfrm>
            <a:off x="267056" y="113661"/>
            <a:ext cx="526848" cy="485347"/>
          </a:xfrm>
          <a:custGeom>
            <a:avLst/>
            <a:gdLst/>
            <a:ahLst/>
            <a:cxnLst/>
            <a:rect l="l" t="t" r="r" b="b"/>
            <a:pathLst>
              <a:path w="2206" h="2035" extrusionOk="0">
                <a:moveTo>
                  <a:pt x="1085" y="2005"/>
                </a:moveTo>
                <a:lnTo>
                  <a:pt x="1085" y="2005"/>
                </a:lnTo>
                <a:cubicBezTo>
                  <a:pt x="823" y="2005"/>
                  <a:pt x="571" y="1902"/>
                  <a:pt x="383" y="1714"/>
                </a:cubicBezTo>
                <a:cubicBezTo>
                  <a:pt x="0" y="1331"/>
                  <a:pt x="0" y="703"/>
                  <a:pt x="383" y="314"/>
                </a:cubicBezTo>
                <a:cubicBezTo>
                  <a:pt x="571" y="126"/>
                  <a:pt x="823" y="23"/>
                  <a:pt x="1085" y="23"/>
                </a:cubicBezTo>
                <a:cubicBezTo>
                  <a:pt x="1354" y="23"/>
                  <a:pt x="1600" y="126"/>
                  <a:pt x="1788" y="314"/>
                </a:cubicBezTo>
                <a:cubicBezTo>
                  <a:pt x="2177" y="703"/>
                  <a:pt x="2177" y="1331"/>
                  <a:pt x="1788" y="1714"/>
                </a:cubicBezTo>
                <a:cubicBezTo>
                  <a:pt x="1600" y="1902"/>
                  <a:pt x="1354" y="2005"/>
                  <a:pt x="1085" y="2005"/>
                </a:cubicBezTo>
                <a:lnTo>
                  <a:pt x="1085" y="0"/>
                </a:lnTo>
                <a:lnTo>
                  <a:pt x="1085" y="0"/>
                </a:lnTo>
                <a:cubicBezTo>
                  <a:pt x="817" y="0"/>
                  <a:pt x="560" y="103"/>
                  <a:pt x="366" y="297"/>
                </a:cubicBezTo>
                <a:cubicBezTo>
                  <a:pt x="177" y="486"/>
                  <a:pt x="68" y="743"/>
                  <a:pt x="68" y="1017"/>
                </a:cubicBezTo>
                <a:cubicBezTo>
                  <a:pt x="68" y="1285"/>
                  <a:pt x="177" y="1542"/>
                  <a:pt x="366" y="1737"/>
                </a:cubicBezTo>
                <a:cubicBezTo>
                  <a:pt x="560" y="1925"/>
                  <a:pt x="817" y="2034"/>
                  <a:pt x="1085" y="2034"/>
                </a:cubicBezTo>
                <a:lnTo>
                  <a:pt x="1085" y="2034"/>
                </a:lnTo>
                <a:cubicBezTo>
                  <a:pt x="1360" y="2034"/>
                  <a:pt x="1611" y="1925"/>
                  <a:pt x="1805" y="1737"/>
                </a:cubicBezTo>
                <a:cubicBezTo>
                  <a:pt x="2205" y="1337"/>
                  <a:pt x="2205" y="691"/>
                  <a:pt x="1805" y="297"/>
                </a:cubicBezTo>
                <a:cubicBezTo>
                  <a:pt x="1611" y="103"/>
                  <a:pt x="1360" y="0"/>
                  <a:pt x="1085" y="0"/>
                </a:cubicBezTo>
                <a:lnTo>
                  <a:pt x="1085" y="2005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127"/>
          <p:cNvSpPr/>
          <p:nvPr/>
        </p:nvSpPr>
        <p:spPr>
          <a:xfrm>
            <a:off x="425362" y="255881"/>
            <a:ext cx="199774" cy="199776"/>
          </a:xfrm>
          <a:custGeom>
            <a:avLst/>
            <a:gdLst/>
            <a:ahLst/>
            <a:cxnLst/>
            <a:rect l="l" t="t" r="r" b="b"/>
            <a:pathLst>
              <a:path w="444" h="444" extrusionOk="0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127"/>
          <p:cNvSpPr txBox="1"/>
          <p:nvPr/>
        </p:nvSpPr>
        <p:spPr>
          <a:xfrm>
            <a:off x="793912" y="228856"/>
            <a:ext cx="834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rPr>
              <a:t>Trigger 1</a:t>
            </a:r>
            <a:endParaRPr sz="1200" b="1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127"/>
          <p:cNvSpPr txBox="1"/>
          <p:nvPr/>
        </p:nvSpPr>
        <p:spPr>
          <a:xfrm>
            <a:off x="241174" y="604900"/>
            <a:ext cx="2517300" cy="6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445469"/>
                </a:solidFill>
              </a:rPr>
              <a:t>Base Price Update Log For Apartment</a:t>
            </a:r>
            <a:endParaRPr sz="1000" i="1"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i="1">
              <a:solidFill>
                <a:srgbClr val="44546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4" name="Google Shape;1244;p128"/>
          <p:cNvGrpSpPr/>
          <p:nvPr/>
        </p:nvGrpSpPr>
        <p:grpSpPr>
          <a:xfrm>
            <a:off x="2394375" y="28731"/>
            <a:ext cx="4370738" cy="703481"/>
            <a:chOff x="6361236" y="686217"/>
            <a:chExt cx="11655300" cy="1875950"/>
          </a:xfrm>
        </p:grpSpPr>
        <p:sp>
          <p:nvSpPr>
            <p:cNvPr id="1245" name="Google Shape;1245;p128"/>
            <p:cNvSpPr txBox="1"/>
            <p:nvPr/>
          </p:nvSpPr>
          <p:spPr>
            <a:xfrm>
              <a:off x="9180522" y="686217"/>
              <a:ext cx="5975400" cy="13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445469"/>
                  </a:solidFill>
                </a:rPr>
                <a:t>TRIGGERS</a:t>
              </a:r>
              <a:endParaRPr sz="2400" b="1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128"/>
            <p:cNvSpPr/>
            <p:nvPr/>
          </p:nvSpPr>
          <p:spPr>
            <a:xfrm>
              <a:off x="11412311" y="2470667"/>
              <a:ext cx="15531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34250" tIns="17125" rIns="34250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9BBB5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128"/>
            <p:cNvSpPr txBox="1"/>
            <p:nvPr/>
          </p:nvSpPr>
          <p:spPr>
            <a:xfrm>
              <a:off x="6361236" y="1634834"/>
              <a:ext cx="11655300" cy="83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50" tIns="40775" rIns="81550" bIns="407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9"/>
                </a:buClr>
                <a:buSzPts val="1163"/>
                <a:buFont typeface="Arial"/>
                <a:buNone/>
              </a:pPr>
              <a:r>
                <a:rPr lang="en-US" sz="1163">
                  <a:solidFill>
                    <a:srgbClr val="445469"/>
                  </a:solidFill>
                </a:rPr>
                <a:t>Data Integrity</a:t>
              </a:r>
              <a:endParaRPr sz="1163">
                <a:solidFill>
                  <a:srgbClr val="1EA18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8" name="Google Shape;1248;p128"/>
          <p:cNvGrpSpPr/>
          <p:nvPr/>
        </p:nvGrpSpPr>
        <p:grpSpPr>
          <a:xfrm rot="5400000">
            <a:off x="2525866" y="-253826"/>
            <a:ext cx="4279075" cy="6341864"/>
            <a:chOff x="0" y="0"/>
            <a:chExt cx="6591305" cy="9765728"/>
          </a:xfrm>
        </p:grpSpPr>
        <p:grpSp>
          <p:nvGrpSpPr>
            <p:cNvPr id="1249" name="Google Shape;1249;p128"/>
            <p:cNvGrpSpPr/>
            <p:nvPr/>
          </p:nvGrpSpPr>
          <p:grpSpPr>
            <a:xfrm>
              <a:off x="0" y="0"/>
              <a:ext cx="6591305" cy="9765728"/>
              <a:chOff x="0" y="0"/>
              <a:chExt cx="6591305" cy="9765728"/>
            </a:xfrm>
          </p:grpSpPr>
          <p:pic>
            <p:nvPicPr>
              <p:cNvPr id="1250" name="Google Shape;1250;p12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6591305" cy="976572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51" name="Google Shape;1251;p128"/>
              <p:cNvSpPr/>
              <p:nvPr/>
            </p:nvSpPr>
            <p:spPr>
              <a:xfrm>
                <a:off x="363079" y="954047"/>
                <a:ext cx="5879100" cy="7806300"/>
              </a:xfrm>
              <a:prstGeom prst="rect">
                <a:avLst/>
              </a:prstGeom>
              <a:solidFill>
                <a:srgbClr val="606060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52" name="Google Shape;1252;p128"/>
            <p:cNvPicPr preferRelativeResize="0"/>
            <p:nvPr/>
          </p:nvPicPr>
          <p:blipFill rotWithShape="1">
            <a:blip r:embed="rId4">
              <a:alphaModFix/>
            </a:blip>
            <a:srcRect l="29019" r="29019"/>
            <a:stretch/>
          </p:blipFill>
          <p:spPr>
            <a:xfrm>
              <a:off x="337669" y="969500"/>
              <a:ext cx="5911541" cy="7924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3" name="Google Shape;1253;p128"/>
          <p:cNvGrpSpPr/>
          <p:nvPr/>
        </p:nvGrpSpPr>
        <p:grpSpPr>
          <a:xfrm>
            <a:off x="228599" y="76212"/>
            <a:ext cx="526811" cy="485314"/>
            <a:chOff x="13296063" y="10607541"/>
            <a:chExt cx="1265764" cy="1166060"/>
          </a:xfrm>
        </p:grpSpPr>
        <p:sp>
          <p:nvSpPr>
            <p:cNvPr id="1254" name="Google Shape;1254;p128"/>
            <p:cNvSpPr/>
            <p:nvPr/>
          </p:nvSpPr>
          <p:spPr>
            <a:xfrm>
              <a:off x="13349333" y="10670914"/>
              <a:ext cx="1141472" cy="1039313"/>
            </a:xfrm>
            <a:custGeom>
              <a:avLst/>
              <a:gdLst/>
              <a:ahLst/>
              <a:cxnLst/>
              <a:rect l="l" t="t" r="r" b="b"/>
              <a:pathLst>
                <a:path w="1989" h="1812" extrusionOk="0">
                  <a:moveTo>
                    <a:pt x="994" y="0"/>
                  </a:moveTo>
                  <a:lnTo>
                    <a:pt x="994" y="0"/>
                  </a:lnTo>
                  <a:cubicBezTo>
                    <a:pt x="766" y="0"/>
                    <a:pt x="532" y="91"/>
                    <a:pt x="354" y="268"/>
                  </a:cubicBezTo>
                  <a:cubicBezTo>
                    <a:pt x="0" y="622"/>
                    <a:pt x="0" y="1194"/>
                    <a:pt x="354" y="1548"/>
                  </a:cubicBezTo>
                  <a:cubicBezTo>
                    <a:pt x="532" y="1725"/>
                    <a:pt x="766" y="1811"/>
                    <a:pt x="994" y="1811"/>
                  </a:cubicBezTo>
                  <a:cubicBezTo>
                    <a:pt x="1229" y="1811"/>
                    <a:pt x="1457" y="1725"/>
                    <a:pt x="1634" y="1548"/>
                  </a:cubicBezTo>
                  <a:cubicBezTo>
                    <a:pt x="1988" y="1194"/>
                    <a:pt x="1988" y="622"/>
                    <a:pt x="1634" y="268"/>
                  </a:cubicBezTo>
                  <a:cubicBezTo>
                    <a:pt x="1457" y="91"/>
                    <a:pt x="1229" y="0"/>
                    <a:pt x="99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128"/>
            <p:cNvSpPr/>
            <p:nvPr/>
          </p:nvSpPr>
          <p:spPr>
            <a:xfrm>
              <a:off x="13296063" y="10607541"/>
              <a:ext cx="1265764" cy="1166060"/>
            </a:xfrm>
            <a:custGeom>
              <a:avLst/>
              <a:gdLst/>
              <a:ahLst/>
              <a:cxnLst/>
              <a:rect l="l" t="t" r="r" b="b"/>
              <a:pathLst>
                <a:path w="2206" h="2035" extrusionOk="0">
                  <a:moveTo>
                    <a:pt x="1085" y="2005"/>
                  </a:moveTo>
                  <a:lnTo>
                    <a:pt x="1085" y="2005"/>
                  </a:lnTo>
                  <a:cubicBezTo>
                    <a:pt x="823" y="2005"/>
                    <a:pt x="571" y="1902"/>
                    <a:pt x="383" y="1714"/>
                  </a:cubicBezTo>
                  <a:cubicBezTo>
                    <a:pt x="0" y="1331"/>
                    <a:pt x="0" y="703"/>
                    <a:pt x="383" y="314"/>
                  </a:cubicBezTo>
                  <a:cubicBezTo>
                    <a:pt x="571" y="126"/>
                    <a:pt x="823" y="23"/>
                    <a:pt x="1085" y="23"/>
                  </a:cubicBezTo>
                  <a:cubicBezTo>
                    <a:pt x="1354" y="23"/>
                    <a:pt x="1600" y="126"/>
                    <a:pt x="1788" y="314"/>
                  </a:cubicBezTo>
                  <a:cubicBezTo>
                    <a:pt x="2177" y="703"/>
                    <a:pt x="2177" y="1331"/>
                    <a:pt x="1788" y="1714"/>
                  </a:cubicBezTo>
                  <a:cubicBezTo>
                    <a:pt x="1600" y="1902"/>
                    <a:pt x="1354" y="2005"/>
                    <a:pt x="1085" y="2005"/>
                  </a:cubicBezTo>
                  <a:lnTo>
                    <a:pt x="1085" y="0"/>
                  </a:lnTo>
                  <a:lnTo>
                    <a:pt x="1085" y="0"/>
                  </a:lnTo>
                  <a:cubicBezTo>
                    <a:pt x="817" y="0"/>
                    <a:pt x="560" y="103"/>
                    <a:pt x="366" y="297"/>
                  </a:cubicBezTo>
                  <a:cubicBezTo>
                    <a:pt x="177" y="486"/>
                    <a:pt x="68" y="743"/>
                    <a:pt x="68" y="1017"/>
                  </a:cubicBezTo>
                  <a:cubicBezTo>
                    <a:pt x="68" y="1285"/>
                    <a:pt x="177" y="1542"/>
                    <a:pt x="366" y="1737"/>
                  </a:cubicBezTo>
                  <a:cubicBezTo>
                    <a:pt x="560" y="1925"/>
                    <a:pt x="817" y="2034"/>
                    <a:pt x="1085" y="2034"/>
                  </a:cubicBezTo>
                  <a:lnTo>
                    <a:pt x="1085" y="2034"/>
                  </a:lnTo>
                  <a:cubicBezTo>
                    <a:pt x="1360" y="2034"/>
                    <a:pt x="1611" y="1925"/>
                    <a:pt x="1805" y="1737"/>
                  </a:cubicBezTo>
                  <a:cubicBezTo>
                    <a:pt x="2205" y="1337"/>
                    <a:pt x="2205" y="691"/>
                    <a:pt x="1805" y="297"/>
                  </a:cubicBezTo>
                  <a:cubicBezTo>
                    <a:pt x="1611" y="103"/>
                    <a:pt x="1360" y="0"/>
                    <a:pt x="1085" y="0"/>
                  </a:cubicBezTo>
                  <a:lnTo>
                    <a:pt x="1085" y="200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6" name="Google Shape;1256;p128"/>
          <p:cNvSpPr/>
          <p:nvPr/>
        </p:nvSpPr>
        <p:spPr>
          <a:xfrm>
            <a:off x="394288" y="202228"/>
            <a:ext cx="199776" cy="207686"/>
          </a:xfrm>
          <a:custGeom>
            <a:avLst/>
            <a:gdLst/>
            <a:ahLst/>
            <a:cxnLst/>
            <a:rect l="l" t="t" r="r" b="b"/>
            <a:pathLst>
              <a:path w="445" h="462" extrusionOk="0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128"/>
          <p:cNvSpPr txBox="1"/>
          <p:nvPr/>
        </p:nvSpPr>
        <p:spPr>
          <a:xfrm>
            <a:off x="0" y="561525"/>
            <a:ext cx="32025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445469"/>
                </a:solidFill>
              </a:rPr>
              <a:t>Work Order Completion Date And Status Check</a:t>
            </a:r>
            <a:endParaRPr sz="1000" i="1"/>
          </a:p>
        </p:txBody>
      </p:sp>
      <p:pic>
        <p:nvPicPr>
          <p:cNvPr id="1258" name="Google Shape;1258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0125" y="962050"/>
            <a:ext cx="5179900" cy="27826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59" name="Google Shape;1259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0125" y="3744675"/>
            <a:ext cx="5179899" cy="3760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60" name="Google Shape;1260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50125" y="4083800"/>
            <a:ext cx="5179900" cy="3760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61" name="Google Shape;1261;p1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50125" y="4459850"/>
            <a:ext cx="5179900" cy="3760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62" name="Google Shape;1262;p128"/>
          <p:cNvSpPr/>
          <p:nvPr/>
        </p:nvSpPr>
        <p:spPr>
          <a:xfrm>
            <a:off x="2044450" y="1965200"/>
            <a:ext cx="5070600" cy="1374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128"/>
          <p:cNvSpPr/>
          <p:nvPr/>
        </p:nvSpPr>
        <p:spPr>
          <a:xfrm>
            <a:off x="2044450" y="2498600"/>
            <a:ext cx="5070600" cy="1374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128"/>
          <p:cNvSpPr/>
          <p:nvPr/>
        </p:nvSpPr>
        <p:spPr>
          <a:xfrm>
            <a:off x="2044450" y="3032000"/>
            <a:ext cx="5070600" cy="1374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128"/>
          <p:cNvSpPr txBox="1"/>
          <p:nvPr/>
        </p:nvSpPr>
        <p:spPr>
          <a:xfrm>
            <a:off x="793912" y="228856"/>
            <a:ext cx="834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rPr>
              <a:t>Trigger </a:t>
            </a:r>
            <a:r>
              <a:rPr lang="en-US" sz="1200" b="1">
                <a:solidFill>
                  <a:srgbClr val="445469"/>
                </a:solidFill>
              </a:rPr>
              <a:t>3</a:t>
            </a:r>
            <a:endParaRPr sz="1200" b="1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GldTkVl-ZIohcp63-ouYvkHNe1O3ReUemWul9Gj9blU2IjkrT6irvW4jlScpdxUuTBpUzCs_AJeW_mqwmrvpOs5X1UR7WOVADw4klwOiT-gwe_ugfMU8P0_-cLmjdOxAhZZZhdXd">
            <a:extLst>
              <a:ext uri="{FF2B5EF4-FFF2-40B4-BE49-F238E27FC236}">
                <a16:creationId xmlns:a16="http://schemas.microsoft.com/office/drawing/2014/main" id="{5701FABA-B256-4094-AAD3-5FEA1054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50" y="770393"/>
            <a:ext cx="5943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70" name="Google Shape;1270;p129"/>
          <p:cNvGrpSpPr/>
          <p:nvPr/>
        </p:nvGrpSpPr>
        <p:grpSpPr>
          <a:xfrm>
            <a:off x="651292" y="181131"/>
            <a:ext cx="7861050" cy="779681"/>
            <a:chOff x="1713018" y="483017"/>
            <a:chExt cx="20962800" cy="2079150"/>
          </a:xfrm>
        </p:grpSpPr>
        <p:sp>
          <p:nvSpPr>
            <p:cNvPr id="1271" name="Google Shape;1271;p129"/>
            <p:cNvSpPr txBox="1"/>
            <p:nvPr/>
          </p:nvSpPr>
          <p:spPr>
            <a:xfrm>
              <a:off x="1713018" y="483017"/>
              <a:ext cx="20962800" cy="13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</a:rPr>
                <a:t>PROCEDURES</a:t>
              </a:r>
              <a:endParaRPr/>
            </a:p>
          </p:txBody>
        </p:sp>
        <p:sp>
          <p:nvSpPr>
            <p:cNvPr id="1272" name="Google Shape;1272;p129"/>
            <p:cNvSpPr/>
            <p:nvPr/>
          </p:nvSpPr>
          <p:spPr>
            <a:xfrm>
              <a:off x="11412311" y="2470667"/>
              <a:ext cx="15531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34250" tIns="17125" rIns="34250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9BBB5C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273" name="Google Shape;1273;p129"/>
            <p:cNvSpPr txBox="1"/>
            <p:nvPr/>
          </p:nvSpPr>
          <p:spPr>
            <a:xfrm>
              <a:off x="6361236" y="1634834"/>
              <a:ext cx="11655300" cy="83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50" tIns="40775" rIns="81550" bIns="40775" anchor="t" anchorCtr="0">
              <a:noAutofit/>
            </a:bodyPr>
            <a:lstStyle/>
            <a:p>
              <a:pPr marL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63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Higher productivity</a:t>
              </a:r>
              <a:endParaRPr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9"/>
                </a:buClr>
                <a:buSzPts val="1163"/>
                <a:buFont typeface="Arial"/>
                <a:buNone/>
              </a:pPr>
              <a:endParaRPr/>
            </a:p>
          </p:txBody>
        </p:sp>
      </p:grpSp>
      <p:sp>
        <p:nvSpPr>
          <p:cNvPr id="1274" name="Google Shape;1274;p129"/>
          <p:cNvSpPr/>
          <p:nvPr/>
        </p:nvSpPr>
        <p:spPr>
          <a:xfrm>
            <a:off x="6894371" y="1116412"/>
            <a:ext cx="194479" cy="195335"/>
          </a:xfrm>
          <a:custGeom>
            <a:avLst/>
            <a:gdLst/>
            <a:ahLst/>
            <a:cxnLst/>
            <a:rect l="l" t="t" r="r" b="b"/>
            <a:pathLst>
              <a:path w="412" h="412" extrusionOk="0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5" name="Google Shape;1275;p129"/>
          <p:cNvGrpSpPr/>
          <p:nvPr/>
        </p:nvGrpSpPr>
        <p:grpSpPr>
          <a:xfrm>
            <a:off x="740904" y="3461374"/>
            <a:ext cx="3953082" cy="568783"/>
            <a:chOff x="1972569" y="9230342"/>
            <a:chExt cx="10541551" cy="1516755"/>
          </a:xfrm>
        </p:grpSpPr>
        <p:sp>
          <p:nvSpPr>
            <p:cNvPr id="1276" name="Google Shape;1276;p129"/>
            <p:cNvSpPr txBox="1"/>
            <p:nvPr/>
          </p:nvSpPr>
          <p:spPr>
            <a:xfrm>
              <a:off x="2472220" y="9786797"/>
              <a:ext cx="10041900" cy="96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275" tIns="41125" rIns="82275" bIns="41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445469"/>
                  </a:solidFill>
                  <a:latin typeface="Arial"/>
                  <a:ea typeface="Arial"/>
                  <a:cs typeface="Arial"/>
                  <a:sym typeface="Arial"/>
                </a:rPr>
                <a:t>Lorem Ipsum has two main data statistical this methodologies important </a:t>
              </a:r>
              <a:r>
                <a:rPr lang="en-US" sz="900" b="1">
                  <a:solidFill>
                    <a:srgbClr val="445469"/>
                  </a:solidFill>
                  <a:latin typeface="Arial"/>
                  <a:ea typeface="Arial"/>
                  <a:cs typeface="Arial"/>
                  <a:sym typeface="Arial"/>
                </a:rPr>
                <a:t>Data analysis </a:t>
              </a:r>
              <a:r>
                <a:rPr lang="en-US" sz="900">
                  <a:solidFill>
                    <a:srgbClr val="445469"/>
                  </a:solidFill>
                  <a:latin typeface="Arial"/>
                  <a:ea typeface="Arial"/>
                  <a:cs typeface="Arial"/>
                  <a:sym typeface="Arial"/>
                </a:rPr>
                <a:t>which summarizes data. sed an graecie.</a:t>
              </a:r>
              <a:endParaRPr sz="90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29"/>
            <p:cNvSpPr/>
            <p:nvPr/>
          </p:nvSpPr>
          <p:spPr>
            <a:xfrm>
              <a:off x="1972569" y="9350252"/>
              <a:ext cx="518612" cy="520896"/>
            </a:xfrm>
            <a:custGeom>
              <a:avLst/>
              <a:gdLst/>
              <a:ahLst/>
              <a:cxnLst/>
              <a:rect l="l" t="t" r="r" b="b"/>
              <a:pathLst>
                <a:path w="412" h="412" extrusionOk="0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129"/>
            <p:cNvSpPr txBox="1"/>
            <p:nvPr/>
          </p:nvSpPr>
          <p:spPr>
            <a:xfrm>
              <a:off x="2494118" y="9230342"/>
              <a:ext cx="24909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 b="1">
                  <a:solidFill>
                    <a:srgbClr val="445469"/>
                  </a:solidFill>
                  <a:latin typeface="Arial"/>
                  <a:ea typeface="Arial"/>
                  <a:cs typeface="Arial"/>
                  <a:sym typeface="Arial"/>
                </a:rPr>
                <a:t>Be Smart</a:t>
              </a:r>
              <a:endParaRPr/>
            </a:p>
          </p:txBody>
        </p:sp>
      </p:grpSp>
      <p:grpSp>
        <p:nvGrpSpPr>
          <p:cNvPr id="1279" name="Google Shape;1279;p129"/>
          <p:cNvGrpSpPr/>
          <p:nvPr/>
        </p:nvGrpSpPr>
        <p:grpSpPr>
          <a:xfrm>
            <a:off x="6894366" y="3116383"/>
            <a:ext cx="2734889" cy="2684280"/>
            <a:chOff x="1796054" y="1153584"/>
            <a:chExt cx="8882393" cy="8718024"/>
          </a:xfrm>
        </p:grpSpPr>
        <p:sp>
          <p:nvSpPr>
            <p:cNvPr id="1280" name="Google Shape;1280;p129"/>
            <p:cNvSpPr/>
            <p:nvPr/>
          </p:nvSpPr>
          <p:spPr>
            <a:xfrm>
              <a:off x="2846176" y="4590522"/>
              <a:ext cx="3086888" cy="2000250"/>
            </a:xfrm>
            <a:custGeom>
              <a:avLst/>
              <a:gdLst/>
              <a:ahLst/>
              <a:cxnLst/>
              <a:rect l="l" t="t" r="r" b="b"/>
              <a:pathLst>
                <a:path w="5147" h="3334" extrusionOk="0">
                  <a:moveTo>
                    <a:pt x="5072" y="1282"/>
                  </a:moveTo>
                  <a:lnTo>
                    <a:pt x="5072" y="1282"/>
                  </a:lnTo>
                  <a:cubicBezTo>
                    <a:pt x="5027" y="1246"/>
                    <a:pt x="4963" y="1228"/>
                    <a:pt x="4890" y="1228"/>
                  </a:cubicBezTo>
                  <a:cubicBezTo>
                    <a:pt x="4835" y="1228"/>
                    <a:pt x="4789" y="1255"/>
                    <a:pt x="4743" y="1282"/>
                  </a:cubicBezTo>
                  <a:cubicBezTo>
                    <a:pt x="4697" y="1319"/>
                    <a:pt x="4642" y="1374"/>
                    <a:pt x="4560" y="1374"/>
                  </a:cubicBezTo>
                  <a:cubicBezTo>
                    <a:pt x="4285" y="1374"/>
                    <a:pt x="4285" y="1374"/>
                    <a:pt x="4285" y="1374"/>
                  </a:cubicBezTo>
                  <a:cubicBezTo>
                    <a:pt x="4285" y="476"/>
                    <a:pt x="4285" y="476"/>
                    <a:pt x="4285" y="476"/>
                  </a:cubicBezTo>
                  <a:cubicBezTo>
                    <a:pt x="4203" y="540"/>
                    <a:pt x="4203" y="540"/>
                    <a:pt x="4203" y="540"/>
                  </a:cubicBezTo>
                  <a:cubicBezTo>
                    <a:pt x="4194" y="550"/>
                    <a:pt x="4194" y="559"/>
                    <a:pt x="4185" y="632"/>
                  </a:cubicBezTo>
                  <a:cubicBezTo>
                    <a:pt x="4166" y="696"/>
                    <a:pt x="4138" y="797"/>
                    <a:pt x="4056" y="861"/>
                  </a:cubicBezTo>
                  <a:cubicBezTo>
                    <a:pt x="3993" y="925"/>
                    <a:pt x="3901" y="980"/>
                    <a:pt x="3791" y="989"/>
                  </a:cubicBezTo>
                  <a:cubicBezTo>
                    <a:pt x="3690" y="998"/>
                    <a:pt x="3562" y="943"/>
                    <a:pt x="3471" y="843"/>
                  </a:cubicBezTo>
                  <a:cubicBezTo>
                    <a:pt x="3379" y="733"/>
                    <a:pt x="3342" y="614"/>
                    <a:pt x="3361" y="513"/>
                  </a:cubicBezTo>
                  <a:cubicBezTo>
                    <a:pt x="3370" y="403"/>
                    <a:pt x="3434" y="321"/>
                    <a:pt x="3507" y="257"/>
                  </a:cubicBezTo>
                  <a:cubicBezTo>
                    <a:pt x="3589" y="184"/>
                    <a:pt x="3690" y="165"/>
                    <a:pt x="3763" y="156"/>
                  </a:cubicBezTo>
                  <a:cubicBezTo>
                    <a:pt x="3846" y="156"/>
                    <a:pt x="3864" y="156"/>
                    <a:pt x="3873" y="147"/>
                  </a:cubicBezTo>
                  <a:cubicBezTo>
                    <a:pt x="3965" y="64"/>
                    <a:pt x="3965" y="64"/>
                    <a:pt x="3965" y="64"/>
                  </a:cubicBezTo>
                  <a:cubicBezTo>
                    <a:pt x="3947" y="46"/>
                    <a:pt x="3929" y="19"/>
                    <a:pt x="3919" y="0"/>
                  </a:cubicBezTo>
                  <a:cubicBezTo>
                    <a:pt x="3077" y="73"/>
                    <a:pt x="2408" y="248"/>
                    <a:pt x="2133" y="439"/>
                  </a:cubicBezTo>
                  <a:cubicBezTo>
                    <a:pt x="1951" y="559"/>
                    <a:pt x="1740" y="651"/>
                    <a:pt x="1557" y="770"/>
                  </a:cubicBezTo>
                  <a:cubicBezTo>
                    <a:pt x="1199" y="294"/>
                    <a:pt x="568" y="110"/>
                    <a:pt x="348" y="138"/>
                  </a:cubicBezTo>
                  <a:cubicBezTo>
                    <a:pt x="321" y="147"/>
                    <a:pt x="293" y="147"/>
                    <a:pt x="284" y="165"/>
                  </a:cubicBezTo>
                  <a:cubicBezTo>
                    <a:pt x="174" y="348"/>
                    <a:pt x="156" y="586"/>
                    <a:pt x="247" y="779"/>
                  </a:cubicBezTo>
                  <a:cubicBezTo>
                    <a:pt x="605" y="1538"/>
                    <a:pt x="605" y="1538"/>
                    <a:pt x="605" y="1538"/>
                  </a:cubicBezTo>
                  <a:cubicBezTo>
                    <a:pt x="376" y="1768"/>
                    <a:pt x="174" y="2088"/>
                    <a:pt x="0" y="2426"/>
                  </a:cubicBezTo>
                  <a:cubicBezTo>
                    <a:pt x="376" y="2426"/>
                    <a:pt x="376" y="2426"/>
                    <a:pt x="376" y="2426"/>
                  </a:cubicBezTo>
                  <a:cubicBezTo>
                    <a:pt x="376" y="2738"/>
                    <a:pt x="376" y="2738"/>
                    <a:pt x="376" y="2738"/>
                  </a:cubicBezTo>
                  <a:cubicBezTo>
                    <a:pt x="376" y="2738"/>
                    <a:pt x="376" y="2738"/>
                    <a:pt x="376" y="2747"/>
                  </a:cubicBezTo>
                  <a:cubicBezTo>
                    <a:pt x="376" y="2830"/>
                    <a:pt x="321" y="2875"/>
                    <a:pt x="275" y="2921"/>
                  </a:cubicBezTo>
                  <a:cubicBezTo>
                    <a:pt x="238" y="2976"/>
                    <a:pt x="210" y="3012"/>
                    <a:pt x="210" y="3077"/>
                  </a:cubicBezTo>
                  <a:cubicBezTo>
                    <a:pt x="210" y="3150"/>
                    <a:pt x="229" y="3214"/>
                    <a:pt x="266" y="3251"/>
                  </a:cubicBezTo>
                  <a:cubicBezTo>
                    <a:pt x="302" y="3297"/>
                    <a:pt x="357" y="3324"/>
                    <a:pt x="467" y="3333"/>
                  </a:cubicBezTo>
                  <a:cubicBezTo>
                    <a:pt x="568" y="3333"/>
                    <a:pt x="623" y="3306"/>
                    <a:pt x="659" y="3260"/>
                  </a:cubicBezTo>
                  <a:cubicBezTo>
                    <a:pt x="696" y="3214"/>
                    <a:pt x="714" y="3141"/>
                    <a:pt x="714" y="3077"/>
                  </a:cubicBezTo>
                  <a:cubicBezTo>
                    <a:pt x="714" y="3012"/>
                    <a:pt x="687" y="2976"/>
                    <a:pt x="650" y="2930"/>
                  </a:cubicBezTo>
                  <a:cubicBezTo>
                    <a:pt x="614" y="2875"/>
                    <a:pt x="568" y="2830"/>
                    <a:pt x="568" y="2747"/>
                  </a:cubicBezTo>
                  <a:cubicBezTo>
                    <a:pt x="568" y="2426"/>
                    <a:pt x="568" y="2426"/>
                    <a:pt x="568" y="2426"/>
                  </a:cubicBezTo>
                  <a:cubicBezTo>
                    <a:pt x="2546" y="2426"/>
                    <a:pt x="2546" y="2426"/>
                    <a:pt x="2546" y="2426"/>
                  </a:cubicBezTo>
                  <a:cubicBezTo>
                    <a:pt x="2546" y="2399"/>
                    <a:pt x="2546" y="2399"/>
                    <a:pt x="2546" y="2399"/>
                  </a:cubicBezTo>
                  <a:cubicBezTo>
                    <a:pt x="2546" y="2381"/>
                    <a:pt x="2537" y="2372"/>
                    <a:pt x="2482" y="2308"/>
                  </a:cubicBezTo>
                  <a:cubicBezTo>
                    <a:pt x="2436" y="2253"/>
                    <a:pt x="2381" y="2161"/>
                    <a:pt x="2381" y="2051"/>
                  </a:cubicBezTo>
                  <a:cubicBezTo>
                    <a:pt x="2381" y="1960"/>
                    <a:pt x="2399" y="1850"/>
                    <a:pt x="2473" y="1768"/>
                  </a:cubicBezTo>
                  <a:cubicBezTo>
                    <a:pt x="2537" y="1694"/>
                    <a:pt x="2655" y="1639"/>
                    <a:pt x="2793" y="1630"/>
                  </a:cubicBezTo>
                  <a:cubicBezTo>
                    <a:pt x="2930" y="1630"/>
                    <a:pt x="3058" y="1694"/>
                    <a:pt x="3122" y="1768"/>
                  </a:cubicBezTo>
                  <a:cubicBezTo>
                    <a:pt x="3186" y="1859"/>
                    <a:pt x="3205" y="1960"/>
                    <a:pt x="3205" y="2051"/>
                  </a:cubicBezTo>
                  <a:cubicBezTo>
                    <a:pt x="3205" y="2161"/>
                    <a:pt x="3159" y="2244"/>
                    <a:pt x="3113" y="2299"/>
                  </a:cubicBezTo>
                  <a:cubicBezTo>
                    <a:pt x="3068" y="2362"/>
                    <a:pt x="3058" y="2372"/>
                    <a:pt x="3058" y="2381"/>
                  </a:cubicBezTo>
                  <a:cubicBezTo>
                    <a:pt x="3058" y="2426"/>
                    <a:pt x="3058" y="2426"/>
                    <a:pt x="3058" y="2426"/>
                  </a:cubicBezTo>
                  <a:cubicBezTo>
                    <a:pt x="4285" y="2426"/>
                    <a:pt x="4285" y="2426"/>
                    <a:pt x="4285" y="2426"/>
                  </a:cubicBezTo>
                  <a:cubicBezTo>
                    <a:pt x="4285" y="1557"/>
                    <a:pt x="4285" y="1557"/>
                    <a:pt x="4285" y="1557"/>
                  </a:cubicBezTo>
                  <a:cubicBezTo>
                    <a:pt x="4551" y="1557"/>
                    <a:pt x="4551" y="1557"/>
                    <a:pt x="4551" y="1557"/>
                  </a:cubicBezTo>
                  <a:lnTo>
                    <a:pt x="4560" y="1557"/>
                  </a:lnTo>
                  <a:cubicBezTo>
                    <a:pt x="4642" y="1566"/>
                    <a:pt x="4688" y="1621"/>
                    <a:pt x="4743" y="1658"/>
                  </a:cubicBezTo>
                  <a:cubicBezTo>
                    <a:pt x="4789" y="1694"/>
                    <a:pt x="4835" y="1722"/>
                    <a:pt x="4890" y="1722"/>
                  </a:cubicBezTo>
                  <a:cubicBezTo>
                    <a:pt x="4963" y="1722"/>
                    <a:pt x="5027" y="1713"/>
                    <a:pt x="5072" y="1676"/>
                  </a:cubicBezTo>
                  <a:cubicBezTo>
                    <a:pt x="5109" y="1639"/>
                    <a:pt x="5146" y="1584"/>
                    <a:pt x="5146" y="1474"/>
                  </a:cubicBezTo>
                  <a:cubicBezTo>
                    <a:pt x="5146" y="1374"/>
                    <a:pt x="5118" y="1319"/>
                    <a:pt x="5072" y="128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57125" tIns="28550" rIns="57125" bIns="2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29"/>
            <p:cNvSpPr/>
            <p:nvPr/>
          </p:nvSpPr>
          <p:spPr>
            <a:xfrm>
              <a:off x="5557449" y="4614334"/>
              <a:ext cx="1785471" cy="1434042"/>
            </a:xfrm>
            <a:custGeom>
              <a:avLst/>
              <a:gdLst/>
              <a:ahLst/>
              <a:cxnLst/>
              <a:rect l="l" t="t" r="r" b="b"/>
              <a:pathLst>
                <a:path w="2977" h="2390" extrusionOk="0">
                  <a:moveTo>
                    <a:pt x="1987" y="202"/>
                  </a:moveTo>
                  <a:lnTo>
                    <a:pt x="1987" y="202"/>
                  </a:lnTo>
                  <a:cubicBezTo>
                    <a:pt x="1905" y="275"/>
                    <a:pt x="1832" y="348"/>
                    <a:pt x="1740" y="411"/>
                  </a:cubicBezTo>
                  <a:cubicBezTo>
                    <a:pt x="1759" y="439"/>
                    <a:pt x="1759" y="439"/>
                    <a:pt x="1759" y="439"/>
                  </a:cubicBezTo>
                  <a:cubicBezTo>
                    <a:pt x="1768" y="448"/>
                    <a:pt x="1777" y="448"/>
                    <a:pt x="1850" y="476"/>
                  </a:cubicBezTo>
                  <a:cubicBezTo>
                    <a:pt x="1914" y="503"/>
                    <a:pt x="1996" y="549"/>
                    <a:pt x="2051" y="641"/>
                  </a:cubicBezTo>
                  <a:cubicBezTo>
                    <a:pt x="2106" y="715"/>
                    <a:pt x="2143" y="815"/>
                    <a:pt x="2134" y="924"/>
                  </a:cubicBezTo>
                  <a:cubicBezTo>
                    <a:pt x="2116" y="1025"/>
                    <a:pt x="2042" y="1144"/>
                    <a:pt x="1923" y="1209"/>
                  </a:cubicBezTo>
                  <a:cubicBezTo>
                    <a:pt x="1804" y="1282"/>
                    <a:pt x="1676" y="1300"/>
                    <a:pt x="1584" y="1264"/>
                  </a:cubicBezTo>
                  <a:cubicBezTo>
                    <a:pt x="1475" y="1227"/>
                    <a:pt x="1402" y="1154"/>
                    <a:pt x="1356" y="1071"/>
                  </a:cubicBezTo>
                  <a:cubicBezTo>
                    <a:pt x="1301" y="980"/>
                    <a:pt x="1301" y="879"/>
                    <a:pt x="1310" y="806"/>
                  </a:cubicBezTo>
                  <a:cubicBezTo>
                    <a:pt x="1319" y="724"/>
                    <a:pt x="1319" y="705"/>
                    <a:pt x="1310" y="696"/>
                  </a:cubicBezTo>
                  <a:cubicBezTo>
                    <a:pt x="1282" y="641"/>
                    <a:pt x="1282" y="641"/>
                    <a:pt x="1282" y="641"/>
                  </a:cubicBezTo>
                  <a:cubicBezTo>
                    <a:pt x="861" y="778"/>
                    <a:pt x="395" y="742"/>
                    <a:pt x="0" y="522"/>
                  </a:cubicBezTo>
                  <a:cubicBezTo>
                    <a:pt x="0" y="1172"/>
                    <a:pt x="0" y="1172"/>
                    <a:pt x="0" y="1172"/>
                  </a:cubicBezTo>
                  <a:cubicBezTo>
                    <a:pt x="37" y="1172"/>
                    <a:pt x="37" y="1172"/>
                    <a:pt x="37" y="1172"/>
                  </a:cubicBezTo>
                  <a:cubicBezTo>
                    <a:pt x="55" y="1172"/>
                    <a:pt x="55" y="1163"/>
                    <a:pt x="119" y="1117"/>
                  </a:cubicBezTo>
                  <a:cubicBezTo>
                    <a:pt x="174" y="1081"/>
                    <a:pt x="266" y="1025"/>
                    <a:pt x="367" y="1025"/>
                  </a:cubicBezTo>
                  <a:cubicBezTo>
                    <a:pt x="458" y="1025"/>
                    <a:pt x="559" y="1044"/>
                    <a:pt x="651" y="1117"/>
                  </a:cubicBezTo>
                  <a:cubicBezTo>
                    <a:pt x="733" y="1181"/>
                    <a:pt x="788" y="1300"/>
                    <a:pt x="788" y="1437"/>
                  </a:cubicBezTo>
                  <a:cubicBezTo>
                    <a:pt x="788" y="1584"/>
                    <a:pt x="724" y="1703"/>
                    <a:pt x="651" y="1767"/>
                  </a:cubicBezTo>
                  <a:cubicBezTo>
                    <a:pt x="568" y="1831"/>
                    <a:pt x="468" y="1849"/>
                    <a:pt x="367" y="1849"/>
                  </a:cubicBezTo>
                  <a:cubicBezTo>
                    <a:pt x="257" y="1849"/>
                    <a:pt x="174" y="1795"/>
                    <a:pt x="119" y="1749"/>
                  </a:cubicBezTo>
                  <a:cubicBezTo>
                    <a:pt x="55" y="1703"/>
                    <a:pt x="37" y="1685"/>
                    <a:pt x="19" y="1685"/>
                  </a:cubicBezTo>
                  <a:cubicBezTo>
                    <a:pt x="0" y="1685"/>
                    <a:pt x="0" y="1685"/>
                    <a:pt x="0" y="1685"/>
                  </a:cubicBezTo>
                  <a:cubicBezTo>
                    <a:pt x="0" y="2389"/>
                    <a:pt x="0" y="2389"/>
                    <a:pt x="0" y="2389"/>
                  </a:cubicBezTo>
                  <a:cubicBezTo>
                    <a:pt x="1237" y="2389"/>
                    <a:pt x="1237" y="2389"/>
                    <a:pt x="1237" y="2389"/>
                  </a:cubicBezTo>
                  <a:cubicBezTo>
                    <a:pt x="1237" y="2362"/>
                    <a:pt x="1237" y="2362"/>
                    <a:pt x="1237" y="2362"/>
                  </a:cubicBezTo>
                  <a:cubicBezTo>
                    <a:pt x="1237" y="2344"/>
                    <a:pt x="1227" y="2335"/>
                    <a:pt x="1172" y="2271"/>
                  </a:cubicBezTo>
                  <a:cubicBezTo>
                    <a:pt x="1136" y="2216"/>
                    <a:pt x="1071" y="2124"/>
                    <a:pt x="1071" y="2014"/>
                  </a:cubicBezTo>
                  <a:cubicBezTo>
                    <a:pt x="1071" y="1923"/>
                    <a:pt x="1090" y="1813"/>
                    <a:pt x="1163" y="1731"/>
                  </a:cubicBezTo>
                  <a:cubicBezTo>
                    <a:pt x="1227" y="1657"/>
                    <a:pt x="1347" y="1602"/>
                    <a:pt x="1484" y="1593"/>
                  </a:cubicBezTo>
                  <a:cubicBezTo>
                    <a:pt x="1621" y="1593"/>
                    <a:pt x="1750" y="1657"/>
                    <a:pt x="1813" y="1731"/>
                  </a:cubicBezTo>
                  <a:cubicBezTo>
                    <a:pt x="1878" y="1822"/>
                    <a:pt x="1896" y="1923"/>
                    <a:pt x="1896" y="2014"/>
                  </a:cubicBezTo>
                  <a:cubicBezTo>
                    <a:pt x="1896" y="2124"/>
                    <a:pt x="1850" y="2207"/>
                    <a:pt x="1804" y="2262"/>
                  </a:cubicBezTo>
                  <a:cubicBezTo>
                    <a:pt x="1759" y="2325"/>
                    <a:pt x="1759" y="2335"/>
                    <a:pt x="1759" y="2344"/>
                  </a:cubicBezTo>
                  <a:cubicBezTo>
                    <a:pt x="1759" y="2389"/>
                    <a:pt x="1759" y="2389"/>
                    <a:pt x="1759" y="2389"/>
                  </a:cubicBezTo>
                  <a:cubicBezTo>
                    <a:pt x="2976" y="2389"/>
                    <a:pt x="2976" y="2389"/>
                    <a:pt x="2976" y="2389"/>
                  </a:cubicBezTo>
                  <a:cubicBezTo>
                    <a:pt x="2976" y="137"/>
                    <a:pt x="2976" y="137"/>
                    <a:pt x="2976" y="137"/>
                  </a:cubicBezTo>
                  <a:cubicBezTo>
                    <a:pt x="2702" y="82"/>
                    <a:pt x="2418" y="36"/>
                    <a:pt x="2134" y="0"/>
                  </a:cubicBezTo>
                  <a:cubicBezTo>
                    <a:pt x="2088" y="73"/>
                    <a:pt x="2042" y="137"/>
                    <a:pt x="1987" y="20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57125" tIns="28550" rIns="57125" bIns="2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29"/>
            <p:cNvSpPr/>
            <p:nvPr/>
          </p:nvSpPr>
          <p:spPr>
            <a:xfrm>
              <a:off x="7488405" y="4728106"/>
              <a:ext cx="1632053" cy="1317624"/>
            </a:xfrm>
            <a:custGeom>
              <a:avLst/>
              <a:gdLst/>
              <a:ahLst/>
              <a:cxnLst/>
              <a:rect l="l" t="t" r="r" b="b"/>
              <a:pathLst>
                <a:path w="2719" h="2198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980"/>
                    <a:pt x="0" y="980"/>
                    <a:pt x="0" y="980"/>
                  </a:cubicBezTo>
                  <a:cubicBezTo>
                    <a:pt x="45" y="980"/>
                    <a:pt x="45" y="980"/>
                    <a:pt x="45" y="980"/>
                  </a:cubicBezTo>
                  <a:cubicBezTo>
                    <a:pt x="54" y="980"/>
                    <a:pt x="63" y="971"/>
                    <a:pt x="128" y="925"/>
                  </a:cubicBezTo>
                  <a:cubicBezTo>
                    <a:pt x="183" y="889"/>
                    <a:pt x="265" y="833"/>
                    <a:pt x="366" y="833"/>
                  </a:cubicBezTo>
                  <a:cubicBezTo>
                    <a:pt x="466" y="833"/>
                    <a:pt x="567" y="852"/>
                    <a:pt x="650" y="925"/>
                  </a:cubicBezTo>
                  <a:cubicBezTo>
                    <a:pt x="732" y="989"/>
                    <a:pt x="786" y="1108"/>
                    <a:pt x="786" y="1245"/>
                  </a:cubicBezTo>
                  <a:cubicBezTo>
                    <a:pt x="786" y="1392"/>
                    <a:pt x="732" y="1511"/>
                    <a:pt x="650" y="1575"/>
                  </a:cubicBezTo>
                  <a:cubicBezTo>
                    <a:pt x="567" y="1639"/>
                    <a:pt x="466" y="1657"/>
                    <a:pt x="366" y="1657"/>
                  </a:cubicBezTo>
                  <a:cubicBezTo>
                    <a:pt x="255" y="1657"/>
                    <a:pt x="173" y="1603"/>
                    <a:pt x="119" y="1557"/>
                  </a:cubicBezTo>
                  <a:cubicBezTo>
                    <a:pt x="54" y="1511"/>
                    <a:pt x="36" y="1493"/>
                    <a:pt x="18" y="1493"/>
                  </a:cubicBezTo>
                  <a:cubicBezTo>
                    <a:pt x="0" y="1493"/>
                    <a:pt x="0" y="1493"/>
                    <a:pt x="0" y="1493"/>
                  </a:cubicBezTo>
                  <a:cubicBezTo>
                    <a:pt x="0" y="2197"/>
                    <a:pt x="0" y="2197"/>
                    <a:pt x="0" y="2197"/>
                  </a:cubicBezTo>
                  <a:cubicBezTo>
                    <a:pt x="1244" y="2197"/>
                    <a:pt x="1244" y="2197"/>
                    <a:pt x="1244" y="2197"/>
                  </a:cubicBezTo>
                  <a:cubicBezTo>
                    <a:pt x="1244" y="2170"/>
                    <a:pt x="1244" y="2170"/>
                    <a:pt x="1244" y="2170"/>
                  </a:cubicBezTo>
                  <a:cubicBezTo>
                    <a:pt x="1235" y="2152"/>
                    <a:pt x="1226" y="2143"/>
                    <a:pt x="1181" y="2079"/>
                  </a:cubicBezTo>
                  <a:cubicBezTo>
                    <a:pt x="1135" y="2024"/>
                    <a:pt x="1071" y="1932"/>
                    <a:pt x="1071" y="1822"/>
                  </a:cubicBezTo>
                  <a:cubicBezTo>
                    <a:pt x="1071" y="1731"/>
                    <a:pt x="1099" y="1621"/>
                    <a:pt x="1162" y="1539"/>
                  </a:cubicBezTo>
                  <a:cubicBezTo>
                    <a:pt x="1226" y="1465"/>
                    <a:pt x="1345" y="1410"/>
                    <a:pt x="1483" y="1401"/>
                  </a:cubicBezTo>
                  <a:cubicBezTo>
                    <a:pt x="1620" y="1401"/>
                    <a:pt x="1748" y="1465"/>
                    <a:pt x="1812" y="1539"/>
                  </a:cubicBezTo>
                  <a:cubicBezTo>
                    <a:pt x="1885" y="1630"/>
                    <a:pt x="1904" y="1731"/>
                    <a:pt x="1904" y="1822"/>
                  </a:cubicBezTo>
                  <a:cubicBezTo>
                    <a:pt x="1904" y="1932"/>
                    <a:pt x="1849" y="2015"/>
                    <a:pt x="1812" y="2070"/>
                  </a:cubicBezTo>
                  <a:cubicBezTo>
                    <a:pt x="1766" y="2133"/>
                    <a:pt x="1757" y="2143"/>
                    <a:pt x="1757" y="2152"/>
                  </a:cubicBezTo>
                  <a:cubicBezTo>
                    <a:pt x="1757" y="2197"/>
                    <a:pt x="1757" y="2197"/>
                    <a:pt x="1757" y="2197"/>
                  </a:cubicBezTo>
                  <a:cubicBezTo>
                    <a:pt x="2718" y="2197"/>
                    <a:pt x="2718" y="2197"/>
                    <a:pt x="2718" y="2197"/>
                  </a:cubicBezTo>
                  <a:cubicBezTo>
                    <a:pt x="2554" y="1841"/>
                    <a:pt x="2352" y="1511"/>
                    <a:pt x="2124" y="1236"/>
                  </a:cubicBezTo>
                  <a:cubicBezTo>
                    <a:pt x="1611" y="596"/>
                    <a:pt x="842" y="219"/>
                    <a:pt x="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57125" tIns="28550" rIns="57125" bIns="2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29"/>
            <p:cNvSpPr/>
            <p:nvPr/>
          </p:nvSpPr>
          <p:spPr>
            <a:xfrm>
              <a:off x="1796054" y="6191250"/>
              <a:ext cx="2243080" cy="3153837"/>
            </a:xfrm>
            <a:custGeom>
              <a:avLst/>
              <a:gdLst/>
              <a:ahLst/>
              <a:cxnLst/>
              <a:rect l="l" t="t" r="r" b="b"/>
              <a:pathLst>
                <a:path w="3738" h="5256" extrusionOk="0">
                  <a:moveTo>
                    <a:pt x="3141" y="1437"/>
                  </a:moveTo>
                  <a:lnTo>
                    <a:pt x="3141" y="1437"/>
                  </a:lnTo>
                  <a:lnTo>
                    <a:pt x="3150" y="1437"/>
                  </a:lnTo>
                  <a:cubicBezTo>
                    <a:pt x="3233" y="1446"/>
                    <a:pt x="3288" y="1502"/>
                    <a:pt x="3333" y="1538"/>
                  </a:cubicBezTo>
                  <a:cubicBezTo>
                    <a:pt x="3379" y="1584"/>
                    <a:pt x="3424" y="1611"/>
                    <a:pt x="3479" y="1611"/>
                  </a:cubicBezTo>
                  <a:cubicBezTo>
                    <a:pt x="3553" y="1611"/>
                    <a:pt x="3617" y="1593"/>
                    <a:pt x="3663" y="1556"/>
                  </a:cubicBezTo>
                  <a:cubicBezTo>
                    <a:pt x="3700" y="1520"/>
                    <a:pt x="3737" y="1465"/>
                    <a:pt x="3737" y="1355"/>
                  </a:cubicBezTo>
                  <a:cubicBezTo>
                    <a:pt x="3737" y="1254"/>
                    <a:pt x="3709" y="1199"/>
                    <a:pt x="3663" y="1162"/>
                  </a:cubicBezTo>
                  <a:cubicBezTo>
                    <a:pt x="3617" y="1126"/>
                    <a:pt x="3553" y="1108"/>
                    <a:pt x="3479" y="1108"/>
                  </a:cubicBezTo>
                  <a:cubicBezTo>
                    <a:pt x="3424" y="1108"/>
                    <a:pt x="3379" y="1135"/>
                    <a:pt x="3333" y="1172"/>
                  </a:cubicBezTo>
                  <a:cubicBezTo>
                    <a:pt x="3288" y="1199"/>
                    <a:pt x="3233" y="1254"/>
                    <a:pt x="3150" y="1254"/>
                  </a:cubicBezTo>
                  <a:cubicBezTo>
                    <a:pt x="2812" y="1254"/>
                    <a:pt x="2812" y="1254"/>
                    <a:pt x="2812" y="1254"/>
                  </a:cubicBezTo>
                  <a:cubicBezTo>
                    <a:pt x="2812" y="0"/>
                    <a:pt x="2812" y="0"/>
                    <a:pt x="2812" y="0"/>
                  </a:cubicBezTo>
                  <a:cubicBezTo>
                    <a:pt x="2481" y="0"/>
                    <a:pt x="2481" y="0"/>
                    <a:pt x="2481" y="0"/>
                  </a:cubicBezTo>
                  <a:cubicBezTo>
                    <a:pt x="2481" y="82"/>
                    <a:pt x="2481" y="82"/>
                    <a:pt x="2481" y="82"/>
                  </a:cubicBezTo>
                  <a:cubicBezTo>
                    <a:pt x="2481" y="91"/>
                    <a:pt x="2481" y="101"/>
                    <a:pt x="2537" y="165"/>
                  </a:cubicBezTo>
                  <a:cubicBezTo>
                    <a:pt x="2573" y="219"/>
                    <a:pt x="2628" y="302"/>
                    <a:pt x="2628" y="412"/>
                  </a:cubicBezTo>
                  <a:cubicBezTo>
                    <a:pt x="2628" y="504"/>
                    <a:pt x="2610" y="604"/>
                    <a:pt x="2537" y="695"/>
                  </a:cubicBezTo>
                  <a:cubicBezTo>
                    <a:pt x="2472" y="778"/>
                    <a:pt x="2345" y="833"/>
                    <a:pt x="2207" y="833"/>
                  </a:cubicBezTo>
                  <a:cubicBezTo>
                    <a:pt x="2070" y="823"/>
                    <a:pt x="1950" y="769"/>
                    <a:pt x="1887" y="695"/>
                  </a:cubicBezTo>
                  <a:cubicBezTo>
                    <a:pt x="1823" y="604"/>
                    <a:pt x="1795" y="504"/>
                    <a:pt x="1795" y="412"/>
                  </a:cubicBezTo>
                  <a:cubicBezTo>
                    <a:pt x="1795" y="302"/>
                    <a:pt x="1859" y="210"/>
                    <a:pt x="1896" y="155"/>
                  </a:cubicBezTo>
                  <a:cubicBezTo>
                    <a:pt x="1950" y="91"/>
                    <a:pt x="1959" y="82"/>
                    <a:pt x="1968" y="64"/>
                  </a:cubicBezTo>
                  <a:cubicBezTo>
                    <a:pt x="1968" y="0"/>
                    <a:pt x="1968" y="0"/>
                    <a:pt x="1968" y="0"/>
                  </a:cubicBezTo>
                  <a:cubicBezTo>
                    <a:pt x="1639" y="0"/>
                    <a:pt x="1639" y="0"/>
                    <a:pt x="1639" y="0"/>
                  </a:cubicBezTo>
                  <a:cubicBezTo>
                    <a:pt x="1474" y="347"/>
                    <a:pt x="1347" y="695"/>
                    <a:pt x="1236" y="980"/>
                  </a:cubicBezTo>
                  <a:cubicBezTo>
                    <a:pt x="1145" y="980"/>
                    <a:pt x="1145" y="980"/>
                    <a:pt x="1145" y="980"/>
                  </a:cubicBezTo>
                  <a:cubicBezTo>
                    <a:pt x="0" y="1099"/>
                    <a:pt x="55" y="1904"/>
                    <a:pt x="55" y="2481"/>
                  </a:cubicBezTo>
                  <a:cubicBezTo>
                    <a:pt x="18" y="3387"/>
                    <a:pt x="476" y="4358"/>
                    <a:pt x="1145" y="4358"/>
                  </a:cubicBezTo>
                  <a:cubicBezTo>
                    <a:pt x="1740" y="4358"/>
                    <a:pt x="1740" y="4358"/>
                    <a:pt x="1740" y="4358"/>
                  </a:cubicBezTo>
                  <a:cubicBezTo>
                    <a:pt x="2005" y="4705"/>
                    <a:pt x="2345" y="4999"/>
                    <a:pt x="2738" y="5255"/>
                  </a:cubicBezTo>
                  <a:cubicBezTo>
                    <a:pt x="2812" y="5255"/>
                    <a:pt x="2812" y="5255"/>
                    <a:pt x="2812" y="5255"/>
                  </a:cubicBezTo>
                  <a:cubicBezTo>
                    <a:pt x="2812" y="4193"/>
                    <a:pt x="2812" y="4193"/>
                    <a:pt x="2812" y="4193"/>
                  </a:cubicBezTo>
                  <a:cubicBezTo>
                    <a:pt x="3141" y="4193"/>
                    <a:pt x="3141" y="4193"/>
                    <a:pt x="3141" y="4193"/>
                  </a:cubicBezTo>
                  <a:lnTo>
                    <a:pt x="3150" y="4193"/>
                  </a:lnTo>
                  <a:cubicBezTo>
                    <a:pt x="3233" y="4202"/>
                    <a:pt x="3288" y="4257"/>
                    <a:pt x="3333" y="4294"/>
                  </a:cubicBezTo>
                  <a:cubicBezTo>
                    <a:pt x="3379" y="4330"/>
                    <a:pt x="3424" y="4358"/>
                    <a:pt x="3479" y="4358"/>
                  </a:cubicBezTo>
                  <a:cubicBezTo>
                    <a:pt x="3553" y="4358"/>
                    <a:pt x="3617" y="4340"/>
                    <a:pt x="3663" y="4303"/>
                  </a:cubicBezTo>
                  <a:cubicBezTo>
                    <a:pt x="3700" y="4266"/>
                    <a:pt x="3737" y="4211"/>
                    <a:pt x="3737" y="4111"/>
                  </a:cubicBezTo>
                  <a:cubicBezTo>
                    <a:pt x="3737" y="4001"/>
                    <a:pt x="3709" y="3946"/>
                    <a:pt x="3663" y="3910"/>
                  </a:cubicBezTo>
                  <a:cubicBezTo>
                    <a:pt x="3617" y="3873"/>
                    <a:pt x="3553" y="3854"/>
                    <a:pt x="3479" y="3854"/>
                  </a:cubicBezTo>
                  <a:cubicBezTo>
                    <a:pt x="3424" y="3854"/>
                    <a:pt x="3379" y="3882"/>
                    <a:pt x="3333" y="3919"/>
                  </a:cubicBezTo>
                  <a:cubicBezTo>
                    <a:pt x="3288" y="3955"/>
                    <a:pt x="3233" y="4001"/>
                    <a:pt x="3150" y="4001"/>
                  </a:cubicBezTo>
                  <a:cubicBezTo>
                    <a:pt x="2812" y="4001"/>
                    <a:pt x="2812" y="4001"/>
                    <a:pt x="2812" y="4001"/>
                  </a:cubicBezTo>
                  <a:cubicBezTo>
                    <a:pt x="2812" y="1437"/>
                    <a:pt x="2812" y="1437"/>
                    <a:pt x="2812" y="1437"/>
                  </a:cubicBezTo>
                  <a:lnTo>
                    <a:pt x="3141" y="14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57125" tIns="28550" rIns="57125" bIns="2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29"/>
            <p:cNvSpPr/>
            <p:nvPr/>
          </p:nvSpPr>
          <p:spPr>
            <a:xfrm>
              <a:off x="3631784" y="5670021"/>
              <a:ext cx="2867333" cy="2674941"/>
            </a:xfrm>
            <a:custGeom>
              <a:avLst/>
              <a:gdLst/>
              <a:ahLst/>
              <a:cxnLst/>
              <a:rect l="l" t="t" r="r" b="b"/>
              <a:pathLst>
                <a:path w="4781" h="4460" extrusionOk="0">
                  <a:moveTo>
                    <a:pt x="4707" y="2032"/>
                  </a:moveTo>
                  <a:lnTo>
                    <a:pt x="4707" y="2032"/>
                  </a:lnTo>
                  <a:cubicBezTo>
                    <a:pt x="4661" y="1996"/>
                    <a:pt x="4598" y="1978"/>
                    <a:pt x="4524" y="1978"/>
                  </a:cubicBezTo>
                  <a:cubicBezTo>
                    <a:pt x="4469" y="1978"/>
                    <a:pt x="4423" y="2005"/>
                    <a:pt x="4377" y="2042"/>
                  </a:cubicBezTo>
                  <a:cubicBezTo>
                    <a:pt x="4322" y="2069"/>
                    <a:pt x="4276" y="2124"/>
                    <a:pt x="4194" y="2124"/>
                  </a:cubicBezTo>
                  <a:cubicBezTo>
                    <a:pt x="3883" y="2124"/>
                    <a:pt x="3883" y="2124"/>
                    <a:pt x="3883" y="2124"/>
                  </a:cubicBezTo>
                  <a:cubicBezTo>
                    <a:pt x="3883" y="870"/>
                    <a:pt x="3883" y="870"/>
                    <a:pt x="3883" y="870"/>
                  </a:cubicBezTo>
                  <a:cubicBezTo>
                    <a:pt x="1585" y="870"/>
                    <a:pt x="1585" y="870"/>
                    <a:pt x="1585" y="870"/>
                  </a:cubicBezTo>
                  <a:cubicBezTo>
                    <a:pt x="1585" y="586"/>
                    <a:pt x="1585" y="586"/>
                    <a:pt x="1585" y="586"/>
                  </a:cubicBezTo>
                  <a:cubicBezTo>
                    <a:pt x="1585" y="504"/>
                    <a:pt x="1640" y="458"/>
                    <a:pt x="1677" y="403"/>
                  </a:cubicBezTo>
                  <a:cubicBezTo>
                    <a:pt x="1713" y="357"/>
                    <a:pt x="1731" y="320"/>
                    <a:pt x="1731" y="256"/>
                  </a:cubicBezTo>
                  <a:cubicBezTo>
                    <a:pt x="1731" y="192"/>
                    <a:pt x="1722" y="119"/>
                    <a:pt x="1686" y="73"/>
                  </a:cubicBezTo>
                  <a:cubicBezTo>
                    <a:pt x="1649" y="28"/>
                    <a:pt x="1594" y="0"/>
                    <a:pt x="1484" y="0"/>
                  </a:cubicBezTo>
                  <a:cubicBezTo>
                    <a:pt x="1383" y="9"/>
                    <a:pt x="1319" y="37"/>
                    <a:pt x="1291" y="82"/>
                  </a:cubicBezTo>
                  <a:cubicBezTo>
                    <a:pt x="1255" y="119"/>
                    <a:pt x="1237" y="183"/>
                    <a:pt x="1237" y="256"/>
                  </a:cubicBezTo>
                  <a:cubicBezTo>
                    <a:pt x="1237" y="320"/>
                    <a:pt x="1264" y="357"/>
                    <a:pt x="1301" y="412"/>
                  </a:cubicBezTo>
                  <a:cubicBezTo>
                    <a:pt x="1337" y="458"/>
                    <a:pt x="1392" y="504"/>
                    <a:pt x="1401" y="586"/>
                  </a:cubicBezTo>
                  <a:cubicBezTo>
                    <a:pt x="1401" y="595"/>
                    <a:pt x="1401" y="595"/>
                    <a:pt x="1401" y="595"/>
                  </a:cubicBezTo>
                  <a:cubicBezTo>
                    <a:pt x="1401" y="870"/>
                    <a:pt x="1401" y="870"/>
                    <a:pt x="1401" y="870"/>
                  </a:cubicBezTo>
                  <a:cubicBezTo>
                    <a:pt x="0" y="870"/>
                    <a:pt x="0" y="870"/>
                    <a:pt x="0" y="870"/>
                  </a:cubicBezTo>
                  <a:cubicBezTo>
                    <a:pt x="0" y="1960"/>
                    <a:pt x="0" y="1960"/>
                    <a:pt x="0" y="1960"/>
                  </a:cubicBezTo>
                  <a:cubicBezTo>
                    <a:pt x="92" y="1960"/>
                    <a:pt x="92" y="1960"/>
                    <a:pt x="92" y="1960"/>
                  </a:cubicBezTo>
                  <a:cubicBezTo>
                    <a:pt x="111" y="1960"/>
                    <a:pt x="111" y="1950"/>
                    <a:pt x="175" y="1905"/>
                  </a:cubicBezTo>
                  <a:cubicBezTo>
                    <a:pt x="230" y="1868"/>
                    <a:pt x="321" y="1813"/>
                    <a:pt x="421" y="1813"/>
                  </a:cubicBezTo>
                  <a:cubicBezTo>
                    <a:pt x="522" y="1813"/>
                    <a:pt x="623" y="1831"/>
                    <a:pt x="706" y="1905"/>
                  </a:cubicBezTo>
                  <a:cubicBezTo>
                    <a:pt x="788" y="1969"/>
                    <a:pt x="843" y="2096"/>
                    <a:pt x="843" y="2234"/>
                  </a:cubicBezTo>
                  <a:cubicBezTo>
                    <a:pt x="843" y="2372"/>
                    <a:pt x="788" y="2490"/>
                    <a:pt x="706" y="2554"/>
                  </a:cubicBezTo>
                  <a:cubicBezTo>
                    <a:pt x="623" y="2618"/>
                    <a:pt x="522" y="2646"/>
                    <a:pt x="421" y="2646"/>
                  </a:cubicBezTo>
                  <a:cubicBezTo>
                    <a:pt x="312" y="2646"/>
                    <a:pt x="230" y="2582"/>
                    <a:pt x="175" y="2536"/>
                  </a:cubicBezTo>
                  <a:cubicBezTo>
                    <a:pt x="111" y="2490"/>
                    <a:pt x="92" y="2481"/>
                    <a:pt x="74" y="2472"/>
                  </a:cubicBezTo>
                  <a:cubicBezTo>
                    <a:pt x="0" y="2472"/>
                    <a:pt x="0" y="2472"/>
                    <a:pt x="0" y="2472"/>
                  </a:cubicBezTo>
                  <a:cubicBezTo>
                    <a:pt x="0" y="3589"/>
                    <a:pt x="0" y="3589"/>
                    <a:pt x="0" y="3589"/>
                  </a:cubicBezTo>
                  <a:cubicBezTo>
                    <a:pt x="1942" y="3589"/>
                    <a:pt x="1942" y="3589"/>
                    <a:pt x="1942" y="3589"/>
                  </a:cubicBezTo>
                  <a:cubicBezTo>
                    <a:pt x="1942" y="3864"/>
                    <a:pt x="1942" y="3864"/>
                    <a:pt x="1942" y="3864"/>
                  </a:cubicBezTo>
                  <a:lnTo>
                    <a:pt x="1942" y="3864"/>
                  </a:lnTo>
                  <a:cubicBezTo>
                    <a:pt x="1932" y="3946"/>
                    <a:pt x="1887" y="4001"/>
                    <a:pt x="1841" y="4047"/>
                  </a:cubicBezTo>
                  <a:cubicBezTo>
                    <a:pt x="1804" y="4101"/>
                    <a:pt x="1777" y="4138"/>
                    <a:pt x="1777" y="4202"/>
                  </a:cubicBezTo>
                  <a:cubicBezTo>
                    <a:pt x="1777" y="4267"/>
                    <a:pt x="1795" y="4331"/>
                    <a:pt x="1831" y="4377"/>
                  </a:cubicBezTo>
                  <a:cubicBezTo>
                    <a:pt x="1868" y="4423"/>
                    <a:pt x="1923" y="4450"/>
                    <a:pt x="2033" y="4459"/>
                  </a:cubicBezTo>
                  <a:cubicBezTo>
                    <a:pt x="2134" y="4459"/>
                    <a:pt x="2189" y="4423"/>
                    <a:pt x="2226" y="4377"/>
                  </a:cubicBezTo>
                  <a:cubicBezTo>
                    <a:pt x="2262" y="4340"/>
                    <a:pt x="2280" y="4267"/>
                    <a:pt x="2280" y="4202"/>
                  </a:cubicBezTo>
                  <a:cubicBezTo>
                    <a:pt x="2280" y="4138"/>
                    <a:pt x="2253" y="4101"/>
                    <a:pt x="2217" y="4047"/>
                  </a:cubicBezTo>
                  <a:cubicBezTo>
                    <a:pt x="2180" y="4001"/>
                    <a:pt x="2134" y="3956"/>
                    <a:pt x="2134" y="3873"/>
                  </a:cubicBezTo>
                  <a:cubicBezTo>
                    <a:pt x="2134" y="3589"/>
                    <a:pt x="2134" y="3589"/>
                    <a:pt x="2134" y="3589"/>
                  </a:cubicBezTo>
                  <a:cubicBezTo>
                    <a:pt x="3883" y="3589"/>
                    <a:pt x="3883" y="3589"/>
                    <a:pt x="3883" y="3589"/>
                  </a:cubicBezTo>
                  <a:cubicBezTo>
                    <a:pt x="3883" y="2307"/>
                    <a:pt x="3883" y="2307"/>
                    <a:pt x="3883" y="2307"/>
                  </a:cubicBezTo>
                  <a:cubicBezTo>
                    <a:pt x="4185" y="2307"/>
                    <a:pt x="4185" y="2307"/>
                    <a:pt x="4185" y="2307"/>
                  </a:cubicBezTo>
                  <a:lnTo>
                    <a:pt x="4194" y="2307"/>
                  </a:lnTo>
                  <a:cubicBezTo>
                    <a:pt x="4276" y="2316"/>
                    <a:pt x="4322" y="2372"/>
                    <a:pt x="4377" y="2408"/>
                  </a:cubicBezTo>
                  <a:cubicBezTo>
                    <a:pt x="4423" y="2454"/>
                    <a:pt x="4469" y="2481"/>
                    <a:pt x="4524" y="2481"/>
                  </a:cubicBezTo>
                  <a:cubicBezTo>
                    <a:pt x="4598" y="2481"/>
                    <a:pt x="4661" y="2463"/>
                    <a:pt x="4698" y="2426"/>
                  </a:cubicBezTo>
                  <a:cubicBezTo>
                    <a:pt x="4743" y="2390"/>
                    <a:pt x="4780" y="2335"/>
                    <a:pt x="4780" y="2225"/>
                  </a:cubicBezTo>
                  <a:cubicBezTo>
                    <a:pt x="4780" y="2124"/>
                    <a:pt x="4752" y="2069"/>
                    <a:pt x="4707" y="203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57125" tIns="28550" rIns="57125" bIns="2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29"/>
            <p:cNvSpPr/>
            <p:nvPr/>
          </p:nvSpPr>
          <p:spPr>
            <a:xfrm>
              <a:off x="6102349" y="5670021"/>
              <a:ext cx="1785471" cy="2674941"/>
            </a:xfrm>
            <a:custGeom>
              <a:avLst/>
              <a:gdLst/>
              <a:ahLst/>
              <a:cxnLst/>
              <a:rect l="l" t="t" r="r" b="b"/>
              <a:pathLst>
                <a:path w="2977" h="4460" extrusionOk="0">
                  <a:moveTo>
                    <a:pt x="686" y="586"/>
                  </a:moveTo>
                  <a:lnTo>
                    <a:pt x="686" y="586"/>
                  </a:lnTo>
                  <a:cubicBezTo>
                    <a:pt x="686" y="504"/>
                    <a:pt x="732" y="458"/>
                    <a:pt x="769" y="403"/>
                  </a:cubicBezTo>
                  <a:cubicBezTo>
                    <a:pt x="806" y="357"/>
                    <a:pt x="833" y="320"/>
                    <a:pt x="833" y="256"/>
                  </a:cubicBezTo>
                  <a:cubicBezTo>
                    <a:pt x="833" y="192"/>
                    <a:pt x="815" y="119"/>
                    <a:pt x="778" y="73"/>
                  </a:cubicBezTo>
                  <a:cubicBezTo>
                    <a:pt x="741" y="28"/>
                    <a:pt x="686" y="0"/>
                    <a:pt x="577" y="0"/>
                  </a:cubicBezTo>
                  <a:cubicBezTo>
                    <a:pt x="477" y="9"/>
                    <a:pt x="421" y="37"/>
                    <a:pt x="385" y="82"/>
                  </a:cubicBezTo>
                  <a:cubicBezTo>
                    <a:pt x="348" y="119"/>
                    <a:pt x="330" y="183"/>
                    <a:pt x="330" y="256"/>
                  </a:cubicBezTo>
                  <a:cubicBezTo>
                    <a:pt x="330" y="320"/>
                    <a:pt x="357" y="357"/>
                    <a:pt x="394" y="412"/>
                  </a:cubicBezTo>
                  <a:cubicBezTo>
                    <a:pt x="440" y="458"/>
                    <a:pt x="486" y="504"/>
                    <a:pt x="495" y="586"/>
                  </a:cubicBezTo>
                  <a:cubicBezTo>
                    <a:pt x="495" y="595"/>
                    <a:pt x="495" y="595"/>
                    <a:pt x="495" y="595"/>
                  </a:cubicBezTo>
                  <a:cubicBezTo>
                    <a:pt x="495" y="870"/>
                    <a:pt x="495" y="870"/>
                    <a:pt x="495" y="870"/>
                  </a:cubicBezTo>
                  <a:cubicBezTo>
                    <a:pt x="0" y="870"/>
                    <a:pt x="0" y="870"/>
                    <a:pt x="0" y="870"/>
                  </a:cubicBezTo>
                  <a:cubicBezTo>
                    <a:pt x="0" y="1960"/>
                    <a:pt x="0" y="1960"/>
                    <a:pt x="0" y="1960"/>
                  </a:cubicBezTo>
                  <a:cubicBezTo>
                    <a:pt x="73" y="1960"/>
                    <a:pt x="73" y="1960"/>
                    <a:pt x="73" y="1960"/>
                  </a:cubicBezTo>
                  <a:cubicBezTo>
                    <a:pt x="91" y="1960"/>
                    <a:pt x="91" y="1950"/>
                    <a:pt x="155" y="1905"/>
                  </a:cubicBezTo>
                  <a:cubicBezTo>
                    <a:pt x="210" y="1868"/>
                    <a:pt x="293" y="1813"/>
                    <a:pt x="403" y="1813"/>
                  </a:cubicBezTo>
                  <a:cubicBezTo>
                    <a:pt x="495" y="1813"/>
                    <a:pt x="595" y="1831"/>
                    <a:pt x="686" y="1905"/>
                  </a:cubicBezTo>
                  <a:cubicBezTo>
                    <a:pt x="769" y="1969"/>
                    <a:pt x="824" y="2096"/>
                    <a:pt x="824" y="2234"/>
                  </a:cubicBezTo>
                  <a:cubicBezTo>
                    <a:pt x="824" y="2372"/>
                    <a:pt x="760" y="2490"/>
                    <a:pt x="686" y="2554"/>
                  </a:cubicBezTo>
                  <a:cubicBezTo>
                    <a:pt x="604" y="2618"/>
                    <a:pt x="495" y="2646"/>
                    <a:pt x="403" y="2646"/>
                  </a:cubicBezTo>
                  <a:cubicBezTo>
                    <a:pt x="293" y="2646"/>
                    <a:pt x="210" y="2582"/>
                    <a:pt x="155" y="2536"/>
                  </a:cubicBezTo>
                  <a:cubicBezTo>
                    <a:pt x="91" y="2490"/>
                    <a:pt x="73" y="2481"/>
                    <a:pt x="55" y="2472"/>
                  </a:cubicBezTo>
                  <a:cubicBezTo>
                    <a:pt x="0" y="2472"/>
                    <a:pt x="0" y="2472"/>
                    <a:pt x="0" y="2472"/>
                  </a:cubicBezTo>
                  <a:cubicBezTo>
                    <a:pt x="0" y="3589"/>
                    <a:pt x="0" y="3589"/>
                    <a:pt x="0" y="3589"/>
                  </a:cubicBezTo>
                  <a:cubicBezTo>
                    <a:pt x="1044" y="3589"/>
                    <a:pt x="1044" y="3589"/>
                    <a:pt x="1044" y="3589"/>
                  </a:cubicBezTo>
                  <a:cubicBezTo>
                    <a:pt x="1044" y="3864"/>
                    <a:pt x="1044" y="3864"/>
                    <a:pt x="1044" y="3864"/>
                  </a:cubicBezTo>
                  <a:lnTo>
                    <a:pt x="1044" y="3864"/>
                  </a:lnTo>
                  <a:cubicBezTo>
                    <a:pt x="1035" y="3946"/>
                    <a:pt x="980" y="4001"/>
                    <a:pt x="943" y="4047"/>
                  </a:cubicBezTo>
                  <a:cubicBezTo>
                    <a:pt x="897" y="4101"/>
                    <a:pt x="870" y="4138"/>
                    <a:pt x="870" y="4202"/>
                  </a:cubicBezTo>
                  <a:cubicBezTo>
                    <a:pt x="870" y="4267"/>
                    <a:pt x="888" y="4331"/>
                    <a:pt x="925" y="4377"/>
                  </a:cubicBezTo>
                  <a:cubicBezTo>
                    <a:pt x="962" y="4423"/>
                    <a:pt x="1016" y="4450"/>
                    <a:pt x="1126" y="4459"/>
                  </a:cubicBezTo>
                  <a:cubicBezTo>
                    <a:pt x="1227" y="4459"/>
                    <a:pt x="1282" y="4423"/>
                    <a:pt x="1319" y="4377"/>
                  </a:cubicBezTo>
                  <a:cubicBezTo>
                    <a:pt x="1355" y="4340"/>
                    <a:pt x="1373" y="4267"/>
                    <a:pt x="1373" y="4202"/>
                  </a:cubicBezTo>
                  <a:cubicBezTo>
                    <a:pt x="1373" y="4138"/>
                    <a:pt x="1346" y="4101"/>
                    <a:pt x="1309" y="4047"/>
                  </a:cubicBezTo>
                  <a:cubicBezTo>
                    <a:pt x="1282" y="4001"/>
                    <a:pt x="1227" y="3956"/>
                    <a:pt x="1227" y="3873"/>
                  </a:cubicBezTo>
                  <a:cubicBezTo>
                    <a:pt x="1227" y="3589"/>
                    <a:pt x="1227" y="3589"/>
                    <a:pt x="1227" y="3589"/>
                  </a:cubicBezTo>
                  <a:cubicBezTo>
                    <a:pt x="2976" y="3589"/>
                    <a:pt x="2976" y="3589"/>
                    <a:pt x="2976" y="3589"/>
                  </a:cubicBezTo>
                  <a:cubicBezTo>
                    <a:pt x="2976" y="2472"/>
                    <a:pt x="2976" y="2472"/>
                    <a:pt x="2976" y="2472"/>
                  </a:cubicBezTo>
                  <a:cubicBezTo>
                    <a:pt x="2940" y="2472"/>
                    <a:pt x="2940" y="2472"/>
                    <a:pt x="2940" y="2472"/>
                  </a:cubicBezTo>
                  <a:cubicBezTo>
                    <a:pt x="2930" y="2481"/>
                    <a:pt x="2912" y="2490"/>
                    <a:pt x="2848" y="2536"/>
                  </a:cubicBezTo>
                  <a:cubicBezTo>
                    <a:pt x="2793" y="2582"/>
                    <a:pt x="2710" y="2646"/>
                    <a:pt x="2600" y="2646"/>
                  </a:cubicBezTo>
                  <a:cubicBezTo>
                    <a:pt x="2500" y="2646"/>
                    <a:pt x="2399" y="2618"/>
                    <a:pt x="2317" y="2554"/>
                  </a:cubicBezTo>
                  <a:cubicBezTo>
                    <a:pt x="2234" y="2490"/>
                    <a:pt x="2179" y="2372"/>
                    <a:pt x="2179" y="2234"/>
                  </a:cubicBezTo>
                  <a:cubicBezTo>
                    <a:pt x="2170" y="2096"/>
                    <a:pt x="2234" y="1969"/>
                    <a:pt x="2317" y="1905"/>
                  </a:cubicBezTo>
                  <a:cubicBezTo>
                    <a:pt x="2399" y="1831"/>
                    <a:pt x="2500" y="1813"/>
                    <a:pt x="2600" y="1813"/>
                  </a:cubicBezTo>
                  <a:cubicBezTo>
                    <a:pt x="2701" y="1813"/>
                    <a:pt x="2784" y="1868"/>
                    <a:pt x="2838" y="1905"/>
                  </a:cubicBezTo>
                  <a:cubicBezTo>
                    <a:pt x="2903" y="1950"/>
                    <a:pt x="2912" y="1960"/>
                    <a:pt x="2921" y="1960"/>
                  </a:cubicBezTo>
                  <a:cubicBezTo>
                    <a:pt x="2976" y="1960"/>
                    <a:pt x="2976" y="1960"/>
                    <a:pt x="2976" y="1960"/>
                  </a:cubicBezTo>
                  <a:cubicBezTo>
                    <a:pt x="2976" y="870"/>
                    <a:pt x="2976" y="870"/>
                    <a:pt x="2976" y="870"/>
                  </a:cubicBezTo>
                  <a:cubicBezTo>
                    <a:pt x="686" y="870"/>
                    <a:pt x="686" y="870"/>
                    <a:pt x="686" y="870"/>
                  </a:cubicBezTo>
                  <a:lnTo>
                    <a:pt x="686" y="5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57125" tIns="28550" rIns="57125" bIns="2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29"/>
            <p:cNvSpPr/>
            <p:nvPr/>
          </p:nvSpPr>
          <p:spPr>
            <a:xfrm>
              <a:off x="7509566" y="5670021"/>
              <a:ext cx="3168881" cy="2674941"/>
            </a:xfrm>
            <a:custGeom>
              <a:avLst/>
              <a:gdLst/>
              <a:ahLst/>
              <a:cxnLst/>
              <a:rect l="l" t="t" r="r" b="b"/>
              <a:pathLst>
                <a:path w="5284" h="4460" extrusionOk="0">
                  <a:moveTo>
                    <a:pt x="5100" y="1895"/>
                  </a:moveTo>
                  <a:lnTo>
                    <a:pt x="5100" y="1895"/>
                  </a:lnTo>
                  <a:cubicBezTo>
                    <a:pt x="5000" y="1868"/>
                    <a:pt x="4880" y="1941"/>
                    <a:pt x="4853" y="2051"/>
                  </a:cubicBezTo>
                  <a:cubicBezTo>
                    <a:pt x="4853" y="2051"/>
                    <a:pt x="4798" y="2289"/>
                    <a:pt x="4697" y="2509"/>
                  </a:cubicBezTo>
                  <a:cubicBezTo>
                    <a:pt x="4642" y="2618"/>
                    <a:pt x="4569" y="2719"/>
                    <a:pt x="4514" y="2783"/>
                  </a:cubicBezTo>
                  <a:cubicBezTo>
                    <a:pt x="4450" y="2848"/>
                    <a:pt x="4404" y="2866"/>
                    <a:pt x="4359" y="2866"/>
                  </a:cubicBezTo>
                  <a:cubicBezTo>
                    <a:pt x="4276" y="2857"/>
                    <a:pt x="4193" y="2820"/>
                    <a:pt x="4111" y="2774"/>
                  </a:cubicBezTo>
                  <a:cubicBezTo>
                    <a:pt x="4166" y="2719"/>
                    <a:pt x="4239" y="2673"/>
                    <a:pt x="4285" y="2627"/>
                  </a:cubicBezTo>
                  <a:cubicBezTo>
                    <a:pt x="4413" y="2481"/>
                    <a:pt x="4505" y="2353"/>
                    <a:pt x="4551" y="2179"/>
                  </a:cubicBezTo>
                  <a:cubicBezTo>
                    <a:pt x="4596" y="1987"/>
                    <a:pt x="4596" y="1758"/>
                    <a:pt x="4514" y="1565"/>
                  </a:cubicBezTo>
                  <a:cubicBezTo>
                    <a:pt x="4423" y="1364"/>
                    <a:pt x="4212" y="1181"/>
                    <a:pt x="3946" y="1190"/>
                  </a:cubicBezTo>
                  <a:cubicBezTo>
                    <a:pt x="3699" y="1190"/>
                    <a:pt x="3535" y="1364"/>
                    <a:pt x="3443" y="1529"/>
                  </a:cubicBezTo>
                  <a:cubicBezTo>
                    <a:pt x="3351" y="1703"/>
                    <a:pt x="3305" y="1895"/>
                    <a:pt x="3296" y="2060"/>
                  </a:cubicBezTo>
                  <a:cubicBezTo>
                    <a:pt x="3287" y="2298"/>
                    <a:pt x="3379" y="2527"/>
                    <a:pt x="3507" y="2728"/>
                  </a:cubicBezTo>
                  <a:cubicBezTo>
                    <a:pt x="3415" y="2783"/>
                    <a:pt x="3323" y="2848"/>
                    <a:pt x="3250" y="2875"/>
                  </a:cubicBezTo>
                  <a:cubicBezTo>
                    <a:pt x="3250" y="2866"/>
                    <a:pt x="3241" y="2848"/>
                    <a:pt x="3250" y="2829"/>
                  </a:cubicBezTo>
                  <a:cubicBezTo>
                    <a:pt x="3186" y="2179"/>
                    <a:pt x="3031" y="1493"/>
                    <a:pt x="2783" y="870"/>
                  </a:cubicBezTo>
                  <a:cubicBezTo>
                    <a:pt x="1557" y="870"/>
                    <a:pt x="1557" y="870"/>
                    <a:pt x="1557" y="870"/>
                  </a:cubicBezTo>
                  <a:cubicBezTo>
                    <a:pt x="1557" y="586"/>
                    <a:pt x="1557" y="586"/>
                    <a:pt x="1557" y="586"/>
                  </a:cubicBezTo>
                  <a:cubicBezTo>
                    <a:pt x="1557" y="504"/>
                    <a:pt x="1612" y="458"/>
                    <a:pt x="1639" y="403"/>
                  </a:cubicBezTo>
                  <a:cubicBezTo>
                    <a:pt x="1675" y="357"/>
                    <a:pt x="1703" y="320"/>
                    <a:pt x="1703" y="256"/>
                  </a:cubicBezTo>
                  <a:cubicBezTo>
                    <a:pt x="1703" y="192"/>
                    <a:pt x="1684" y="119"/>
                    <a:pt x="1648" y="73"/>
                  </a:cubicBezTo>
                  <a:cubicBezTo>
                    <a:pt x="1612" y="28"/>
                    <a:pt x="1557" y="0"/>
                    <a:pt x="1456" y="0"/>
                  </a:cubicBezTo>
                  <a:cubicBezTo>
                    <a:pt x="1346" y="9"/>
                    <a:pt x="1291" y="37"/>
                    <a:pt x="1254" y="82"/>
                  </a:cubicBezTo>
                  <a:cubicBezTo>
                    <a:pt x="1217" y="119"/>
                    <a:pt x="1199" y="183"/>
                    <a:pt x="1199" y="256"/>
                  </a:cubicBezTo>
                  <a:cubicBezTo>
                    <a:pt x="1199" y="320"/>
                    <a:pt x="1226" y="357"/>
                    <a:pt x="1272" y="412"/>
                  </a:cubicBezTo>
                  <a:cubicBezTo>
                    <a:pt x="1309" y="458"/>
                    <a:pt x="1364" y="504"/>
                    <a:pt x="1373" y="586"/>
                  </a:cubicBezTo>
                  <a:cubicBezTo>
                    <a:pt x="1373" y="595"/>
                    <a:pt x="1373" y="595"/>
                    <a:pt x="1373" y="595"/>
                  </a:cubicBezTo>
                  <a:cubicBezTo>
                    <a:pt x="1373" y="870"/>
                    <a:pt x="1373" y="870"/>
                    <a:pt x="1373" y="870"/>
                  </a:cubicBezTo>
                  <a:cubicBezTo>
                    <a:pt x="879" y="870"/>
                    <a:pt x="879" y="870"/>
                    <a:pt x="879" y="870"/>
                  </a:cubicBezTo>
                  <a:cubicBezTo>
                    <a:pt x="879" y="2124"/>
                    <a:pt x="879" y="2124"/>
                    <a:pt x="879" y="2124"/>
                  </a:cubicBezTo>
                  <a:cubicBezTo>
                    <a:pt x="577" y="2124"/>
                    <a:pt x="577" y="2124"/>
                    <a:pt x="577" y="2124"/>
                  </a:cubicBezTo>
                  <a:cubicBezTo>
                    <a:pt x="504" y="2124"/>
                    <a:pt x="449" y="2069"/>
                    <a:pt x="403" y="2042"/>
                  </a:cubicBezTo>
                  <a:cubicBezTo>
                    <a:pt x="357" y="2005"/>
                    <a:pt x="311" y="1978"/>
                    <a:pt x="247" y="1978"/>
                  </a:cubicBezTo>
                  <a:cubicBezTo>
                    <a:pt x="183" y="1978"/>
                    <a:pt x="119" y="1996"/>
                    <a:pt x="74" y="2032"/>
                  </a:cubicBezTo>
                  <a:cubicBezTo>
                    <a:pt x="27" y="2069"/>
                    <a:pt x="0" y="2124"/>
                    <a:pt x="0" y="2225"/>
                  </a:cubicBezTo>
                  <a:cubicBezTo>
                    <a:pt x="0" y="2335"/>
                    <a:pt x="27" y="2390"/>
                    <a:pt x="74" y="2426"/>
                  </a:cubicBezTo>
                  <a:cubicBezTo>
                    <a:pt x="119" y="2463"/>
                    <a:pt x="183" y="2481"/>
                    <a:pt x="247" y="2481"/>
                  </a:cubicBezTo>
                  <a:cubicBezTo>
                    <a:pt x="311" y="2481"/>
                    <a:pt x="357" y="2454"/>
                    <a:pt x="403" y="2408"/>
                  </a:cubicBezTo>
                  <a:cubicBezTo>
                    <a:pt x="449" y="2372"/>
                    <a:pt x="504" y="2316"/>
                    <a:pt x="586" y="2307"/>
                  </a:cubicBezTo>
                  <a:lnTo>
                    <a:pt x="586" y="2307"/>
                  </a:lnTo>
                  <a:cubicBezTo>
                    <a:pt x="879" y="2307"/>
                    <a:pt x="879" y="2307"/>
                    <a:pt x="879" y="2307"/>
                  </a:cubicBezTo>
                  <a:cubicBezTo>
                    <a:pt x="879" y="3589"/>
                    <a:pt x="879" y="3589"/>
                    <a:pt x="879" y="3589"/>
                  </a:cubicBezTo>
                  <a:cubicBezTo>
                    <a:pt x="1914" y="3589"/>
                    <a:pt x="1914" y="3589"/>
                    <a:pt x="1914" y="3589"/>
                  </a:cubicBezTo>
                  <a:cubicBezTo>
                    <a:pt x="1914" y="3864"/>
                    <a:pt x="1914" y="3864"/>
                    <a:pt x="1914" y="3864"/>
                  </a:cubicBezTo>
                  <a:lnTo>
                    <a:pt x="1914" y="3864"/>
                  </a:lnTo>
                  <a:cubicBezTo>
                    <a:pt x="1905" y="3946"/>
                    <a:pt x="1849" y="4001"/>
                    <a:pt x="1813" y="4047"/>
                  </a:cubicBezTo>
                  <a:cubicBezTo>
                    <a:pt x="1776" y="4101"/>
                    <a:pt x="1748" y="4138"/>
                    <a:pt x="1748" y="4202"/>
                  </a:cubicBezTo>
                  <a:cubicBezTo>
                    <a:pt x="1748" y="4267"/>
                    <a:pt x="1758" y="4331"/>
                    <a:pt x="1794" y="4377"/>
                  </a:cubicBezTo>
                  <a:cubicBezTo>
                    <a:pt x="1831" y="4423"/>
                    <a:pt x="1886" y="4450"/>
                    <a:pt x="1996" y="4459"/>
                  </a:cubicBezTo>
                  <a:cubicBezTo>
                    <a:pt x="2097" y="4459"/>
                    <a:pt x="2152" y="4423"/>
                    <a:pt x="2188" y="4377"/>
                  </a:cubicBezTo>
                  <a:cubicBezTo>
                    <a:pt x="2224" y="4340"/>
                    <a:pt x="2243" y="4267"/>
                    <a:pt x="2243" y="4202"/>
                  </a:cubicBezTo>
                  <a:cubicBezTo>
                    <a:pt x="2243" y="4138"/>
                    <a:pt x="2215" y="4101"/>
                    <a:pt x="2188" y="4047"/>
                  </a:cubicBezTo>
                  <a:cubicBezTo>
                    <a:pt x="2152" y="4001"/>
                    <a:pt x="2097" y="3956"/>
                    <a:pt x="2097" y="3873"/>
                  </a:cubicBezTo>
                  <a:cubicBezTo>
                    <a:pt x="2097" y="3589"/>
                    <a:pt x="2097" y="3589"/>
                    <a:pt x="2097" y="3589"/>
                  </a:cubicBezTo>
                  <a:cubicBezTo>
                    <a:pt x="3250" y="3589"/>
                    <a:pt x="3250" y="3589"/>
                    <a:pt x="3250" y="3589"/>
                  </a:cubicBezTo>
                  <a:cubicBezTo>
                    <a:pt x="3278" y="3461"/>
                    <a:pt x="3278" y="3379"/>
                    <a:pt x="3269" y="3305"/>
                  </a:cubicBezTo>
                  <a:cubicBezTo>
                    <a:pt x="3305" y="3296"/>
                    <a:pt x="3333" y="3287"/>
                    <a:pt x="3369" y="3268"/>
                  </a:cubicBezTo>
                  <a:cubicBezTo>
                    <a:pt x="3507" y="3214"/>
                    <a:pt x="3653" y="3131"/>
                    <a:pt x="3800" y="3030"/>
                  </a:cubicBezTo>
                  <a:cubicBezTo>
                    <a:pt x="3946" y="3149"/>
                    <a:pt x="4120" y="3250"/>
                    <a:pt x="4322" y="3268"/>
                  </a:cubicBezTo>
                  <a:cubicBezTo>
                    <a:pt x="4514" y="3287"/>
                    <a:pt x="4678" y="3195"/>
                    <a:pt x="4798" y="3076"/>
                  </a:cubicBezTo>
                  <a:cubicBezTo>
                    <a:pt x="4917" y="2967"/>
                    <a:pt x="5000" y="2820"/>
                    <a:pt x="5063" y="2682"/>
                  </a:cubicBezTo>
                  <a:cubicBezTo>
                    <a:pt x="5191" y="2408"/>
                    <a:pt x="5256" y="2142"/>
                    <a:pt x="5256" y="2142"/>
                  </a:cubicBezTo>
                  <a:cubicBezTo>
                    <a:pt x="5283" y="2032"/>
                    <a:pt x="5210" y="1914"/>
                    <a:pt x="5100" y="1895"/>
                  </a:cubicBezTo>
                  <a:close/>
                  <a:moveTo>
                    <a:pt x="3836" y="2472"/>
                  </a:moveTo>
                  <a:lnTo>
                    <a:pt x="3836" y="2472"/>
                  </a:lnTo>
                  <a:cubicBezTo>
                    <a:pt x="3754" y="2344"/>
                    <a:pt x="3708" y="2197"/>
                    <a:pt x="3708" y="2078"/>
                  </a:cubicBezTo>
                  <a:cubicBezTo>
                    <a:pt x="3708" y="1978"/>
                    <a:pt x="3754" y="1831"/>
                    <a:pt x="3809" y="1730"/>
                  </a:cubicBezTo>
                  <a:cubicBezTo>
                    <a:pt x="3864" y="1630"/>
                    <a:pt x="3910" y="1593"/>
                    <a:pt x="3946" y="1593"/>
                  </a:cubicBezTo>
                  <a:cubicBezTo>
                    <a:pt x="4065" y="1593"/>
                    <a:pt x="4093" y="1630"/>
                    <a:pt x="4138" y="1721"/>
                  </a:cubicBezTo>
                  <a:cubicBezTo>
                    <a:pt x="4175" y="1813"/>
                    <a:pt x="4175" y="1969"/>
                    <a:pt x="4147" y="2078"/>
                  </a:cubicBezTo>
                  <a:cubicBezTo>
                    <a:pt x="4138" y="2133"/>
                    <a:pt x="4084" y="2243"/>
                    <a:pt x="3983" y="2353"/>
                  </a:cubicBezTo>
                  <a:cubicBezTo>
                    <a:pt x="3946" y="2390"/>
                    <a:pt x="3882" y="2426"/>
                    <a:pt x="3836" y="24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57125" tIns="28550" rIns="57125" bIns="2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129"/>
            <p:cNvSpPr/>
            <p:nvPr/>
          </p:nvSpPr>
          <p:spPr>
            <a:xfrm>
              <a:off x="3631785" y="7963958"/>
              <a:ext cx="2340956" cy="1378480"/>
            </a:xfrm>
            <a:custGeom>
              <a:avLst/>
              <a:gdLst/>
              <a:ahLst/>
              <a:cxnLst/>
              <a:rect l="l" t="t" r="r" b="b"/>
              <a:pathLst>
                <a:path w="3902" h="2299" extrusionOk="0">
                  <a:moveTo>
                    <a:pt x="3818" y="953"/>
                  </a:moveTo>
                  <a:lnTo>
                    <a:pt x="3818" y="953"/>
                  </a:lnTo>
                  <a:cubicBezTo>
                    <a:pt x="3773" y="916"/>
                    <a:pt x="3709" y="897"/>
                    <a:pt x="3645" y="897"/>
                  </a:cubicBezTo>
                  <a:cubicBezTo>
                    <a:pt x="3581" y="897"/>
                    <a:pt x="3535" y="925"/>
                    <a:pt x="3489" y="962"/>
                  </a:cubicBezTo>
                  <a:cubicBezTo>
                    <a:pt x="3443" y="998"/>
                    <a:pt x="3388" y="1044"/>
                    <a:pt x="3315" y="1044"/>
                  </a:cubicBezTo>
                  <a:cubicBezTo>
                    <a:pt x="2976" y="1044"/>
                    <a:pt x="2976" y="1044"/>
                    <a:pt x="2976" y="1044"/>
                  </a:cubicBezTo>
                  <a:cubicBezTo>
                    <a:pt x="2976" y="0"/>
                    <a:pt x="2976" y="0"/>
                    <a:pt x="2976" y="0"/>
                  </a:cubicBezTo>
                  <a:cubicBezTo>
                    <a:pt x="2298" y="0"/>
                    <a:pt x="2298" y="0"/>
                    <a:pt x="2298" y="0"/>
                  </a:cubicBezTo>
                  <a:cubicBezTo>
                    <a:pt x="2298" y="46"/>
                    <a:pt x="2298" y="46"/>
                    <a:pt x="2298" y="46"/>
                  </a:cubicBezTo>
                  <a:cubicBezTo>
                    <a:pt x="2298" y="55"/>
                    <a:pt x="2298" y="64"/>
                    <a:pt x="2353" y="129"/>
                  </a:cubicBezTo>
                  <a:cubicBezTo>
                    <a:pt x="2390" y="183"/>
                    <a:pt x="2445" y="265"/>
                    <a:pt x="2445" y="375"/>
                  </a:cubicBezTo>
                  <a:cubicBezTo>
                    <a:pt x="2445" y="467"/>
                    <a:pt x="2427" y="568"/>
                    <a:pt x="2353" y="659"/>
                  </a:cubicBezTo>
                  <a:cubicBezTo>
                    <a:pt x="2289" y="732"/>
                    <a:pt x="2162" y="796"/>
                    <a:pt x="2024" y="796"/>
                  </a:cubicBezTo>
                  <a:cubicBezTo>
                    <a:pt x="1887" y="787"/>
                    <a:pt x="1768" y="732"/>
                    <a:pt x="1704" y="659"/>
                  </a:cubicBezTo>
                  <a:cubicBezTo>
                    <a:pt x="1631" y="568"/>
                    <a:pt x="1612" y="467"/>
                    <a:pt x="1612" y="375"/>
                  </a:cubicBezTo>
                  <a:cubicBezTo>
                    <a:pt x="1612" y="265"/>
                    <a:pt x="1677" y="174"/>
                    <a:pt x="1713" y="119"/>
                  </a:cubicBezTo>
                  <a:cubicBezTo>
                    <a:pt x="1768" y="55"/>
                    <a:pt x="1777" y="46"/>
                    <a:pt x="1777" y="28"/>
                  </a:cubicBezTo>
                  <a:cubicBezTo>
                    <a:pt x="1777" y="0"/>
                    <a:pt x="1777" y="0"/>
                    <a:pt x="177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79"/>
                    <a:pt x="0" y="879"/>
                    <a:pt x="0" y="879"/>
                  </a:cubicBezTo>
                  <a:cubicBezTo>
                    <a:pt x="92" y="879"/>
                    <a:pt x="92" y="879"/>
                    <a:pt x="92" y="879"/>
                  </a:cubicBezTo>
                  <a:cubicBezTo>
                    <a:pt x="111" y="879"/>
                    <a:pt x="111" y="879"/>
                    <a:pt x="175" y="833"/>
                  </a:cubicBezTo>
                  <a:cubicBezTo>
                    <a:pt x="230" y="787"/>
                    <a:pt x="321" y="741"/>
                    <a:pt x="421" y="741"/>
                  </a:cubicBezTo>
                  <a:cubicBezTo>
                    <a:pt x="522" y="741"/>
                    <a:pt x="623" y="760"/>
                    <a:pt x="706" y="824"/>
                  </a:cubicBezTo>
                  <a:cubicBezTo>
                    <a:pt x="788" y="888"/>
                    <a:pt x="843" y="1017"/>
                    <a:pt x="843" y="1154"/>
                  </a:cubicBezTo>
                  <a:cubicBezTo>
                    <a:pt x="843" y="1291"/>
                    <a:pt x="788" y="1410"/>
                    <a:pt x="706" y="1474"/>
                  </a:cubicBezTo>
                  <a:cubicBezTo>
                    <a:pt x="623" y="1548"/>
                    <a:pt x="522" y="1566"/>
                    <a:pt x="421" y="1566"/>
                  </a:cubicBezTo>
                  <a:cubicBezTo>
                    <a:pt x="312" y="1566"/>
                    <a:pt x="230" y="1511"/>
                    <a:pt x="175" y="1465"/>
                  </a:cubicBezTo>
                  <a:cubicBezTo>
                    <a:pt x="111" y="1410"/>
                    <a:pt x="92" y="1401"/>
                    <a:pt x="74" y="1401"/>
                  </a:cubicBezTo>
                  <a:cubicBezTo>
                    <a:pt x="0" y="1401"/>
                    <a:pt x="0" y="1401"/>
                    <a:pt x="0" y="1401"/>
                  </a:cubicBezTo>
                  <a:cubicBezTo>
                    <a:pt x="0" y="2298"/>
                    <a:pt x="0" y="2298"/>
                    <a:pt x="0" y="2298"/>
                  </a:cubicBezTo>
                  <a:cubicBezTo>
                    <a:pt x="1237" y="2298"/>
                    <a:pt x="1237" y="2298"/>
                    <a:pt x="1237" y="2298"/>
                  </a:cubicBezTo>
                  <a:cubicBezTo>
                    <a:pt x="1237" y="2243"/>
                    <a:pt x="1237" y="2243"/>
                    <a:pt x="1237" y="2243"/>
                  </a:cubicBezTo>
                  <a:cubicBezTo>
                    <a:pt x="1237" y="2225"/>
                    <a:pt x="1228" y="2215"/>
                    <a:pt x="1173" y="2152"/>
                  </a:cubicBezTo>
                  <a:cubicBezTo>
                    <a:pt x="1127" y="2097"/>
                    <a:pt x="1072" y="2005"/>
                    <a:pt x="1072" y="1895"/>
                  </a:cubicBezTo>
                  <a:cubicBezTo>
                    <a:pt x="1072" y="1804"/>
                    <a:pt x="1090" y="1703"/>
                    <a:pt x="1164" y="1612"/>
                  </a:cubicBezTo>
                  <a:cubicBezTo>
                    <a:pt x="1228" y="1539"/>
                    <a:pt x="1346" y="1484"/>
                    <a:pt x="1484" y="1474"/>
                  </a:cubicBezTo>
                  <a:cubicBezTo>
                    <a:pt x="1621" y="1474"/>
                    <a:pt x="1749" y="1539"/>
                    <a:pt x="1813" y="1612"/>
                  </a:cubicBezTo>
                  <a:cubicBezTo>
                    <a:pt x="1877" y="1703"/>
                    <a:pt x="1896" y="1804"/>
                    <a:pt x="1896" y="1895"/>
                  </a:cubicBezTo>
                  <a:cubicBezTo>
                    <a:pt x="1896" y="2005"/>
                    <a:pt x="1850" y="2088"/>
                    <a:pt x="1804" y="2143"/>
                  </a:cubicBezTo>
                  <a:cubicBezTo>
                    <a:pt x="1759" y="2206"/>
                    <a:pt x="1749" y="2215"/>
                    <a:pt x="1749" y="2225"/>
                  </a:cubicBezTo>
                  <a:cubicBezTo>
                    <a:pt x="1749" y="2298"/>
                    <a:pt x="1749" y="2298"/>
                    <a:pt x="1749" y="2298"/>
                  </a:cubicBezTo>
                  <a:cubicBezTo>
                    <a:pt x="2976" y="2298"/>
                    <a:pt x="2976" y="2298"/>
                    <a:pt x="2976" y="2298"/>
                  </a:cubicBezTo>
                  <a:cubicBezTo>
                    <a:pt x="2976" y="1236"/>
                    <a:pt x="2976" y="1236"/>
                    <a:pt x="2976" y="1236"/>
                  </a:cubicBezTo>
                  <a:cubicBezTo>
                    <a:pt x="3306" y="1236"/>
                    <a:pt x="3306" y="1236"/>
                    <a:pt x="3306" y="1236"/>
                  </a:cubicBezTo>
                  <a:lnTo>
                    <a:pt x="3306" y="1236"/>
                  </a:lnTo>
                  <a:cubicBezTo>
                    <a:pt x="3388" y="1245"/>
                    <a:pt x="3443" y="1300"/>
                    <a:pt x="3489" y="1337"/>
                  </a:cubicBezTo>
                  <a:cubicBezTo>
                    <a:pt x="3535" y="1373"/>
                    <a:pt x="3581" y="1401"/>
                    <a:pt x="3645" y="1401"/>
                  </a:cubicBezTo>
                  <a:cubicBezTo>
                    <a:pt x="3709" y="1401"/>
                    <a:pt x="3773" y="1383"/>
                    <a:pt x="3818" y="1346"/>
                  </a:cubicBezTo>
                  <a:cubicBezTo>
                    <a:pt x="3865" y="1309"/>
                    <a:pt x="3892" y="1254"/>
                    <a:pt x="3892" y="1154"/>
                  </a:cubicBezTo>
                  <a:cubicBezTo>
                    <a:pt x="3901" y="1044"/>
                    <a:pt x="3865" y="989"/>
                    <a:pt x="3818" y="95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57125" tIns="28550" rIns="57125" bIns="2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29"/>
            <p:cNvSpPr/>
            <p:nvPr/>
          </p:nvSpPr>
          <p:spPr>
            <a:xfrm>
              <a:off x="5557449" y="7963958"/>
              <a:ext cx="1785471" cy="1378480"/>
            </a:xfrm>
            <a:custGeom>
              <a:avLst/>
              <a:gdLst/>
              <a:ahLst/>
              <a:cxnLst/>
              <a:rect l="l" t="t" r="r" b="b"/>
              <a:pathLst>
                <a:path w="2977" h="2299" extrusionOk="0">
                  <a:moveTo>
                    <a:pt x="2299" y="46"/>
                  </a:moveTo>
                  <a:lnTo>
                    <a:pt x="2299" y="46"/>
                  </a:lnTo>
                  <a:cubicBezTo>
                    <a:pt x="2299" y="55"/>
                    <a:pt x="2308" y="64"/>
                    <a:pt x="2354" y="129"/>
                  </a:cubicBezTo>
                  <a:cubicBezTo>
                    <a:pt x="2391" y="183"/>
                    <a:pt x="2445" y="265"/>
                    <a:pt x="2445" y="375"/>
                  </a:cubicBezTo>
                  <a:cubicBezTo>
                    <a:pt x="2445" y="467"/>
                    <a:pt x="2427" y="568"/>
                    <a:pt x="2354" y="659"/>
                  </a:cubicBezTo>
                  <a:cubicBezTo>
                    <a:pt x="2290" y="732"/>
                    <a:pt x="2161" y="796"/>
                    <a:pt x="2024" y="796"/>
                  </a:cubicBezTo>
                  <a:cubicBezTo>
                    <a:pt x="1887" y="787"/>
                    <a:pt x="1768" y="732"/>
                    <a:pt x="1703" y="659"/>
                  </a:cubicBezTo>
                  <a:cubicBezTo>
                    <a:pt x="1639" y="568"/>
                    <a:pt x="1621" y="467"/>
                    <a:pt x="1621" y="375"/>
                  </a:cubicBezTo>
                  <a:cubicBezTo>
                    <a:pt x="1621" y="265"/>
                    <a:pt x="1676" y="174"/>
                    <a:pt x="1722" y="119"/>
                  </a:cubicBezTo>
                  <a:cubicBezTo>
                    <a:pt x="1768" y="55"/>
                    <a:pt x="1786" y="46"/>
                    <a:pt x="1786" y="28"/>
                  </a:cubicBezTo>
                  <a:cubicBezTo>
                    <a:pt x="1786" y="0"/>
                    <a:pt x="1786" y="0"/>
                    <a:pt x="17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79"/>
                    <a:pt x="0" y="879"/>
                    <a:pt x="0" y="879"/>
                  </a:cubicBezTo>
                  <a:cubicBezTo>
                    <a:pt x="101" y="879"/>
                    <a:pt x="101" y="879"/>
                    <a:pt x="101" y="879"/>
                  </a:cubicBezTo>
                  <a:cubicBezTo>
                    <a:pt x="110" y="879"/>
                    <a:pt x="119" y="879"/>
                    <a:pt x="183" y="833"/>
                  </a:cubicBezTo>
                  <a:cubicBezTo>
                    <a:pt x="238" y="787"/>
                    <a:pt x="321" y="741"/>
                    <a:pt x="422" y="741"/>
                  </a:cubicBezTo>
                  <a:cubicBezTo>
                    <a:pt x="522" y="741"/>
                    <a:pt x="623" y="760"/>
                    <a:pt x="705" y="824"/>
                  </a:cubicBezTo>
                  <a:cubicBezTo>
                    <a:pt x="788" y="888"/>
                    <a:pt x="843" y="1017"/>
                    <a:pt x="843" y="1154"/>
                  </a:cubicBezTo>
                  <a:cubicBezTo>
                    <a:pt x="843" y="1291"/>
                    <a:pt x="788" y="1410"/>
                    <a:pt x="705" y="1474"/>
                  </a:cubicBezTo>
                  <a:cubicBezTo>
                    <a:pt x="623" y="1548"/>
                    <a:pt x="522" y="1566"/>
                    <a:pt x="422" y="1566"/>
                  </a:cubicBezTo>
                  <a:cubicBezTo>
                    <a:pt x="312" y="1566"/>
                    <a:pt x="229" y="1511"/>
                    <a:pt x="174" y="1465"/>
                  </a:cubicBezTo>
                  <a:cubicBezTo>
                    <a:pt x="110" y="1410"/>
                    <a:pt x="92" y="1401"/>
                    <a:pt x="82" y="1401"/>
                  </a:cubicBezTo>
                  <a:cubicBezTo>
                    <a:pt x="0" y="1401"/>
                    <a:pt x="0" y="1401"/>
                    <a:pt x="0" y="1401"/>
                  </a:cubicBezTo>
                  <a:cubicBezTo>
                    <a:pt x="0" y="2298"/>
                    <a:pt x="0" y="2298"/>
                    <a:pt x="0" y="2298"/>
                  </a:cubicBezTo>
                  <a:cubicBezTo>
                    <a:pt x="1237" y="2298"/>
                    <a:pt x="1237" y="2298"/>
                    <a:pt x="1237" y="2298"/>
                  </a:cubicBezTo>
                  <a:cubicBezTo>
                    <a:pt x="1237" y="2243"/>
                    <a:pt x="1237" y="2243"/>
                    <a:pt x="1237" y="2243"/>
                  </a:cubicBezTo>
                  <a:cubicBezTo>
                    <a:pt x="1237" y="2225"/>
                    <a:pt x="1227" y="2215"/>
                    <a:pt x="1172" y="2152"/>
                  </a:cubicBezTo>
                  <a:cubicBezTo>
                    <a:pt x="1136" y="2097"/>
                    <a:pt x="1071" y="2005"/>
                    <a:pt x="1071" y="1895"/>
                  </a:cubicBezTo>
                  <a:cubicBezTo>
                    <a:pt x="1071" y="1804"/>
                    <a:pt x="1090" y="1703"/>
                    <a:pt x="1163" y="1612"/>
                  </a:cubicBezTo>
                  <a:cubicBezTo>
                    <a:pt x="1227" y="1539"/>
                    <a:pt x="1347" y="1484"/>
                    <a:pt x="1484" y="1474"/>
                  </a:cubicBezTo>
                  <a:cubicBezTo>
                    <a:pt x="1621" y="1474"/>
                    <a:pt x="1750" y="1539"/>
                    <a:pt x="1813" y="1612"/>
                  </a:cubicBezTo>
                  <a:cubicBezTo>
                    <a:pt x="1878" y="1703"/>
                    <a:pt x="1896" y="1804"/>
                    <a:pt x="1896" y="1895"/>
                  </a:cubicBezTo>
                  <a:cubicBezTo>
                    <a:pt x="1896" y="2005"/>
                    <a:pt x="1850" y="2088"/>
                    <a:pt x="1804" y="2143"/>
                  </a:cubicBezTo>
                  <a:cubicBezTo>
                    <a:pt x="1759" y="2206"/>
                    <a:pt x="1759" y="2215"/>
                    <a:pt x="1759" y="2225"/>
                  </a:cubicBezTo>
                  <a:cubicBezTo>
                    <a:pt x="1759" y="2298"/>
                    <a:pt x="1759" y="2298"/>
                    <a:pt x="1759" y="2298"/>
                  </a:cubicBezTo>
                  <a:cubicBezTo>
                    <a:pt x="2976" y="2298"/>
                    <a:pt x="2976" y="2298"/>
                    <a:pt x="2976" y="2298"/>
                  </a:cubicBezTo>
                  <a:cubicBezTo>
                    <a:pt x="2976" y="0"/>
                    <a:pt x="2976" y="0"/>
                    <a:pt x="2976" y="0"/>
                  </a:cubicBezTo>
                  <a:cubicBezTo>
                    <a:pt x="2299" y="0"/>
                    <a:pt x="2299" y="0"/>
                    <a:pt x="2299" y="0"/>
                  </a:cubicBezTo>
                  <a:lnTo>
                    <a:pt x="2299" y="4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57125" tIns="28550" rIns="57125" bIns="2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29"/>
            <p:cNvSpPr/>
            <p:nvPr/>
          </p:nvSpPr>
          <p:spPr>
            <a:xfrm>
              <a:off x="7488405" y="7963958"/>
              <a:ext cx="1938893" cy="1907650"/>
            </a:xfrm>
            <a:custGeom>
              <a:avLst/>
              <a:gdLst/>
              <a:ahLst/>
              <a:cxnLst/>
              <a:rect l="l" t="t" r="r" b="b"/>
              <a:pathLst>
                <a:path w="3232" h="3178" extrusionOk="0">
                  <a:moveTo>
                    <a:pt x="2297" y="46"/>
                  </a:moveTo>
                  <a:lnTo>
                    <a:pt x="2297" y="46"/>
                  </a:lnTo>
                  <a:cubicBezTo>
                    <a:pt x="2297" y="55"/>
                    <a:pt x="2306" y="64"/>
                    <a:pt x="2352" y="129"/>
                  </a:cubicBezTo>
                  <a:cubicBezTo>
                    <a:pt x="2389" y="183"/>
                    <a:pt x="2444" y="265"/>
                    <a:pt x="2444" y="375"/>
                  </a:cubicBezTo>
                  <a:cubicBezTo>
                    <a:pt x="2444" y="467"/>
                    <a:pt x="2426" y="568"/>
                    <a:pt x="2352" y="659"/>
                  </a:cubicBezTo>
                  <a:cubicBezTo>
                    <a:pt x="2288" y="732"/>
                    <a:pt x="2169" y="796"/>
                    <a:pt x="2032" y="796"/>
                  </a:cubicBezTo>
                  <a:cubicBezTo>
                    <a:pt x="1894" y="787"/>
                    <a:pt x="1775" y="732"/>
                    <a:pt x="1702" y="659"/>
                  </a:cubicBezTo>
                  <a:cubicBezTo>
                    <a:pt x="1639" y="568"/>
                    <a:pt x="1620" y="467"/>
                    <a:pt x="1620" y="375"/>
                  </a:cubicBezTo>
                  <a:cubicBezTo>
                    <a:pt x="1620" y="265"/>
                    <a:pt x="1675" y="174"/>
                    <a:pt x="1720" y="119"/>
                  </a:cubicBezTo>
                  <a:cubicBezTo>
                    <a:pt x="1766" y="55"/>
                    <a:pt x="1784" y="46"/>
                    <a:pt x="1784" y="28"/>
                  </a:cubicBezTo>
                  <a:cubicBezTo>
                    <a:pt x="1784" y="0"/>
                    <a:pt x="1784" y="0"/>
                    <a:pt x="178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298"/>
                    <a:pt x="0" y="2298"/>
                    <a:pt x="0" y="2298"/>
                  </a:cubicBezTo>
                  <a:cubicBezTo>
                    <a:pt x="328" y="2298"/>
                    <a:pt x="328" y="2298"/>
                    <a:pt x="328" y="2298"/>
                  </a:cubicBezTo>
                  <a:cubicBezTo>
                    <a:pt x="328" y="2582"/>
                    <a:pt x="328" y="2582"/>
                    <a:pt x="328" y="2582"/>
                  </a:cubicBezTo>
                  <a:lnTo>
                    <a:pt x="328" y="2591"/>
                  </a:lnTo>
                  <a:cubicBezTo>
                    <a:pt x="319" y="2673"/>
                    <a:pt x="265" y="2719"/>
                    <a:pt x="228" y="2765"/>
                  </a:cubicBezTo>
                  <a:cubicBezTo>
                    <a:pt x="192" y="2820"/>
                    <a:pt x="164" y="2857"/>
                    <a:pt x="164" y="2921"/>
                  </a:cubicBezTo>
                  <a:cubicBezTo>
                    <a:pt x="164" y="2994"/>
                    <a:pt x="173" y="3059"/>
                    <a:pt x="210" y="3095"/>
                  </a:cubicBezTo>
                  <a:cubicBezTo>
                    <a:pt x="246" y="3140"/>
                    <a:pt x="301" y="3177"/>
                    <a:pt x="411" y="3177"/>
                  </a:cubicBezTo>
                  <a:cubicBezTo>
                    <a:pt x="512" y="3177"/>
                    <a:pt x="567" y="3150"/>
                    <a:pt x="604" y="3104"/>
                  </a:cubicBezTo>
                  <a:cubicBezTo>
                    <a:pt x="641" y="3059"/>
                    <a:pt x="659" y="2985"/>
                    <a:pt x="659" y="2921"/>
                  </a:cubicBezTo>
                  <a:cubicBezTo>
                    <a:pt x="659" y="2866"/>
                    <a:pt x="632" y="2820"/>
                    <a:pt x="595" y="2774"/>
                  </a:cubicBezTo>
                  <a:cubicBezTo>
                    <a:pt x="567" y="2719"/>
                    <a:pt x="512" y="2673"/>
                    <a:pt x="512" y="2591"/>
                  </a:cubicBezTo>
                  <a:cubicBezTo>
                    <a:pt x="512" y="2298"/>
                    <a:pt x="512" y="2298"/>
                    <a:pt x="512" y="2298"/>
                  </a:cubicBezTo>
                  <a:cubicBezTo>
                    <a:pt x="1556" y="2298"/>
                    <a:pt x="1556" y="2298"/>
                    <a:pt x="1556" y="2298"/>
                  </a:cubicBezTo>
                  <a:cubicBezTo>
                    <a:pt x="2260" y="1831"/>
                    <a:pt x="2801" y="1218"/>
                    <a:pt x="3085" y="467"/>
                  </a:cubicBezTo>
                  <a:cubicBezTo>
                    <a:pt x="3149" y="274"/>
                    <a:pt x="3195" y="129"/>
                    <a:pt x="3231" y="0"/>
                  </a:cubicBezTo>
                  <a:cubicBezTo>
                    <a:pt x="2297" y="0"/>
                    <a:pt x="2297" y="0"/>
                    <a:pt x="2297" y="0"/>
                  </a:cubicBezTo>
                  <a:lnTo>
                    <a:pt x="2297" y="4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57125" tIns="28550" rIns="57125" bIns="2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29"/>
            <p:cNvSpPr/>
            <p:nvPr/>
          </p:nvSpPr>
          <p:spPr>
            <a:xfrm>
              <a:off x="4811518" y="2053167"/>
              <a:ext cx="2856760" cy="2465922"/>
            </a:xfrm>
            <a:custGeom>
              <a:avLst/>
              <a:gdLst/>
              <a:ahLst/>
              <a:cxnLst/>
              <a:rect l="l" t="t" r="r" b="b"/>
              <a:pathLst>
                <a:path w="4762" h="4111" extrusionOk="0">
                  <a:moveTo>
                    <a:pt x="3717" y="100"/>
                  </a:moveTo>
                  <a:lnTo>
                    <a:pt x="3717" y="100"/>
                  </a:lnTo>
                  <a:cubicBezTo>
                    <a:pt x="3626" y="18"/>
                    <a:pt x="3489" y="0"/>
                    <a:pt x="3379" y="45"/>
                  </a:cubicBezTo>
                  <a:cubicBezTo>
                    <a:pt x="1438" y="887"/>
                    <a:pt x="1438" y="887"/>
                    <a:pt x="1438" y="887"/>
                  </a:cubicBezTo>
                  <a:lnTo>
                    <a:pt x="1438" y="887"/>
                  </a:lnTo>
                  <a:cubicBezTo>
                    <a:pt x="1209" y="988"/>
                    <a:pt x="0" y="2142"/>
                    <a:pt x="28" y="2370"/>
                  </a:cubicBezTo>
                  <a:cubicBezTo>
                    <a:pt x="28" y="2380"/>
                    <a:pt x="9" y="2389"/>
                    <a:pt x="9" y="2398"/>
                  </a:cubicBezTo>
                  <a:lnTo>
                    <a:pt x="9" y="2398"/>
                  </a:lnTo>
                  <a:lnTo>
                    <a:pt x="28" y="2389"/>
                  </a:lnTo>
                  <a:cubicBezTo>
                    <a:pt x="266" y="3771"/>
                    <a:pt x="266" y="3771"/>
                    <a:pt x="266" y="3771"/>
                  </a:cubicBezTo>
                  <a:cubicBezTo>
                    <a:pt x="266" y="3863"/>
                    <a:pt x="311" y="3955"/>
                    <a:pt x="375" y="4019"/>
                  </a:cubicBezTo>
                  <a:cubicBezTo>
                    <a:pt x="449" y="4083"/>
                    <a:pt x="559" y="4110"/>
                    <a:pt x="660" y="4101"/>
                  </a:cubicBezTo>
                  <a:cubicBezTo>
                    <a:pt x="348" y="3525"/>
                    <a:pt x="412" y="2801"/>
                    <a:pt x="879" y="2297"/>
                  </a:cubicBezTo>
                  <a:cubicBezTo>
                    <a:pt x="916" y="2260"/>
                    <a:pt x="943" y="2233"/>
                    <a:pt x="961" y="2215"/>
                  </a:cubicBezTo>
                  <a:cubicBezTo>
                    <a:pt x="989" y="2187"/>
                    <a:pt x="1026" y="2160"/>
                    <a:pt x="1053" y="2151"/>
                  </a:cubicBezTo>
                  <a:cubicBezTo>
                    <a:pt x="1438" y="2060"/>
                    <a:pt x="1849" y="1968"/>
                    <a:pt x="2134" y="1904"/>
                  </a:cubicBezTo>
                  <a:cubicBezTo>
                    <a:pt x="2143" y="1904"/>
                    <a:pt x="2509" y="1913"/>
                    <a:pt x="2629" y="2114"/>
                  </a:cubicBezTo>
                  <a:cubicBezTo>
                    <a:pt x="2180" y="2572"/>
                    <a:pt x="2180" y="2572"/>
                    <a:pt x="2180" y="2572"/>
                  </a:cubicBezTo>
                  <a:cubicBezTo>
                    <a:pt x="2088" y="2673"/>
                    <a:pt x="2024" y="2801"/>
                    <a:pt x="2015" y="2929"/>
                  </a:cubicBezTo>
                  <a:cubicBezTo>
                    <a:pt x="2006" y="3058"/>
                    <a:pt x="2051" y="3176"/>
                    <a:pt x="2134" y="3259"/>
                  </a:cubicBezTo>
                  <a:cubicBezTo>
                    <a:pt x="2307" y="3415"/>
                    <a:pt x="2619" y="3378"/>
                    <a:pt x="2811" y="3185"/>
                  </a:cubicBezTo>
                  <a:cubicBezTo>
                    <a:pt x="3314" y="2645"/>
                    <a:pt x="3553" y="2260"/>
                    <a:pt x="4166" y="2178"/>
                  </a:cubicBezTo>
                  <a:cubicBezTo>
                    <a:pt x="4285" y="2160"/>
                    <a:pt x="4377" y="2087"/>
                    <a:pt x="4423" y="1977"/>
                  </a:cubicBezTo>
                  <a:cubicBezTo>
                    <a:pt x="4706" y="1281"/>
                    <a:pt x="4706" y="1281"/>
                    <a:pt x="4706" y="1281"/>
                  </a:cubicBezTo>
                  <a:cubicBezTo>
                    <a:pt x="4761" y="1153"/>
                    <a:pt x="4725" y="1007"/>
                    <a:pt x="4624" y="915"/>
                  </a:cubicBezTo>
                  <a:lnTo>
                    <a:pt x="3717" y="10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57125" tIns="28550" rIns="57125" bIns="2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129"/>
            <p:cNvSpPr/>
            <p:nvPr/>
          </p:nvSpPr>
          <p:spPr>
            <a:xfrm>
              <a:off x="4949067" y="3278189"/>
              <a:ext cx="1973277" cy="2010831"/>
            </a:xfrm>
            <a:custGeom>
              <a:avLst/>
              <a:gdLst/>
              <a:ahLst/>
              <a:cxnLst/>
              <a:rect l="l" t="t" r="r" b="b"/>
              <a:pathLst>
                <a:path w="3288" h="3352" extrusionOk="0">
                  <a:moveTo>
                    <a:pt x="2848" y="2289"/>
                  </a:moveTo>
                  <a:lnTo>
                    <a:pt x="2848" y="2289"/>
                  </a:lnTo>
                  <a:cubicBezTo>
                    <a:pt x="3168" y="1941"/>
                    <a:pt x="3287" y="1465"/>
                    <a:pt x="3205" y="1035"/>
                  </a:cubicBezTo>
                  <a:cubicBezTo>
                    <a:pt x="3186" y="943"/>
                    <a:pt x="3095" y="888"/>
                    <a:pt x="3003" y="907"/>
                  </a:cubicBezTo>
                  <a:cubicBezTo>
                    <a:pt x="2967" y="916"/>
                    <a:pt x="2939" y="934"/>
                    <a:pt x="2912" y="952"/>
                  </a:cubicBezTo>
                  <a:cubicBezTo>
                    <a:pt x="2839" y="1044"/>
                    <a:pt x="2756" y="1126"/>
                    <a:pt x="2664" y="1227"/>
                  </a:cubicBezTo>
                  <a:cubicBezTo>
                    <a:pt x="2436" y="1475"/>
                    <a:pt x="2078" y="1538"/>
                    <a:pt x="1831" y="1318"/>
                  </a:cubicBezTo>
                  <a:cubicBezTo>
                    <a:pt x="1822" y="1318"/>
                    <a:pt x="1822" y="1309"/>
                    <a:pt x="1822" y="1309"/>
                  </a:cubicBezTo>
                  <a:cubicBezTo>
                    <a:pt x="1703" y="1199"/>
                    <a:pt x="1648" y="1044"/>
                    <a:pt x="1657" y="879"/>
                  </a:cubicBezTo>
                  <a:cubicBezTo>
                    <a:pt x="1676" y="714"/>
                    <a:pt x="1740" y="568"/>
                    <a:pt x="1859" y="440"/>
                  </a:cubicBezTo>
                  <a:lnTo>
                    <a:pt x="1868" y="440"/>
                  </a:lnTo>
                  <a:cubicBezTo>
                    <a:pt x="1868" y="440"/>
                    <a:pt x="1868" y="431"/>
                    <a:pt x="1877" y="421"/>
                  </a:cubicBezTo>
                  <a:cubicBezTo>
                    <a:pt x="2014" y="284"/>
                    <a:pt x="2014" y="284"/>
                    <a:pt x="2014" y="284"/>
                  </a:cubicBezTo>
                  <a:cubicBezTo>
                    <a:pt x="2078" y="219"/>
                    <a:pt x="2078" y="110"/>
                    <a:pt x="2014" y="46"/>
                  </a:cubicBezTo>
                  <a:cubicBezTo>
                    <a:pt x="1978" y="19"/>
                    <a:pt x="1932" y="0"/>
                    <a:pt x="1887" y="0"/>
                  </a:cubicBezTo>
                  <a:cubicBezTo>
                    <a:pt x="1877" y="0"/>
                    <a:pt x="1868" y="0"/>
                    <a:pt x="1859" y="0"/>
                  </a:cubicBezTo>
                  <a:cubicBezTo>
                    <a:pt x="1593" y="64"/>
                    <a:pt x="1236" y="146"/>
                    <a:pt x="898" y="219"/>
                  </a:cubicBezTo>
                  <a:cubicBezTo>
                    <a:pt x="879" y="229"/>
                    <a:pt x="870" y="229"/>
                    <a:pt x="852" y="238"/>
                  </a:cubicBezTo>
                  <a:cubicBezTo>
                    <a:pt x="843" y="247"/>
                    <a:pt x="833" y="256"/>
                    <a:pt x="815" y="266"/>
                  </a:cubicBezTo>
                  <a:cubicBezTo>
                    <a:pt x="797" y="284"/>
                    <a:pt x="769" y="311"/>
                    <a:pt x="742" y="339"/>
                  </a:cubicBezTo>
                  <a:cubicBezTo>
                    <a:pt x="540" y="559"/>
                    <a:pt x="422" y="824"/>
                    <a:pt x="385" y="1090"/>
                  </a:cubicBezTo>
                  <a:cubicBezTo>
                    <a:pt x="321" y="1493"/>
                    <a:pt x="431" y="1923"/>
                    <a:pt x="705" y="2243"/>
                  </a:cubicBezTo>
                  <a:cubicBezTo>
                    <a:pt x="467" y="2463"/>
                    <a:pt x="467" y="2463"/>
                    <a:pt x="467" y="2463"/>
                  </a:cubicBezTo>
                  <a:lnTo>
                    <a:pt x="467" y="2463"/>
                  </a:lnTo>
                  <a:cubicBezTo>
                    <a:pt x="403" y="2509"/>
                    <a:pt x="330" y="2509"/>
                    <a:pt x="265" y="2509"/>
                  </a:cubicBezTo>
                  <a:cubicBezTo>
                    <a:pt x="201" y="2518"/>
                    <a:pt x="155" y="2518"/>
                    <a:pt x="110" y="2564"/>
                  </a:cubicBezTo>
                  <a:cubicBezTo>
                    <a:pt x="55" y="2609"/>
                    <a:pt x="19" y="2664"/>
                    <a:pt x="9" y="2719"/>
                  </a:cubicBezTo>
                  <a:cubicBezTo>
                    <a:pt x="0" y="2774"/>
                    <a:pt x="19" y="2839"/>
                    <a:pt x="91" y="2921"/>
                  </a:cubicBezTo>
                  <a:cubicBezTo>
                    <a:pt x="155" y="2994"/>
                    <a:pt x="220" y="3022"/>
                    <a:pt x="275" y="3013"/>
                  </a:cubicBezTo>
                  <a:cubicBezTo>
                    <a:pt x="330" y="3013"/>
                    <a:pt x="394" y="2976"/>
                    <a:pt x="440" y="2930"/>
                  </a:cubicBezTo>
                  <a:cubicBezTo>
                    <a:pt x="486" y="2893"/>
                    <a:pt x="504" y="2848"/>
                    <a:pt x="513" y="2783"/>
                  </a:cubicBezTo>
                  <a:cubicBezTo>
                    <a:pt x="531" y="2728"/>
                    <a:pt x="531" y="2655"/>
                    <a:pt x="586" y="2609"/>
                  </a:cubicBezTo>
                  <a:cubicBezTo>
                    <a:pt x="843" y="2381"/>
                    <a:pt x="843" y="2381"/>
                    <a:pt x="843" y="2381"/>
                  </a:cubicBezTo>
                  <a:cubicBezTo>
                    <a:pt x="1264" y="2756"/>
                    <a:pt x="1850" y="2839"/>
                    <a:pt x="2344" y="2636"/>
                  </a:cubicBezTo>
                  <a:cubicBezTo>
                    <a:pt x="2472" y="2839"/>
                    <a:pt x="2472" y="2839"/>
                    <a:pt x="2472" y="2839"/>
                  </a:cubicBezTo>
                  <a:lnTo>
                    <a:pt x="2472" y="2839"/>
                  </a:lnTo>
                  <a:cubicBezTo>
                    <a:pt x="2509" y="2921"/>
                    <a:pt x="2491" y="2985"/>
                    <a:pt x="2481" y="3049"/>
                  </a:cubicBezTo>
                  <a:cubicBezTo>
                    <a:pt x="2481" y="3113"/>
                    <a:pt x="2481" y="3159"/>
                    <a:pt x="2509" y="3214"/>
                  </a:cubicBezTo>
                  <a:cubicBezTo>
                    <a:pt x="2545" y="3278"/>
                    <a:pt x="2591" y="3315"/>
                    <a:pt x="2646" y="3333"/>
                  </a:cubicBezTo>
                  <a:cubicBezTo>
                    <a:pt x="2701" y="3351"/>
                    <a:pt x="2766" y="3351"/>
                    <a:pt x="2857" y="3296"/>
                  </a:cubicBezTo>
                  <a:cubicBezTo>
                    <a:pt x="2949" y="3241"/>
                    <a:pt x="2976" y="3186"/>
                    <a:pt x="2985" y="3131"/>
                  </a:cubicBezTo>
                  <a:cubicBezTo>
                    <a:pt x="2994" y="3067"/>
                    <a:pt x="2967" y="3003"/>
                    <a:pt x="2930" y="2949"/>
                  </a:cubicBezTo>
                  <a:cubicBezTo>
                    <a:pt x="2903" y="2903"/>
                    <a:pt x="2857" y="2875"/>
                    <a:pt x="2802" y="2857"/>
                  </a:cubicBezTo>
                  <a:cubicBezTo>
                    <a:pt x="2747" y="2829"/>
                    <a:pt x="2683" y="2811"/>
                    <a:pt x="2637" y="2747"/>
                  </a:cubicBezTo>
                  <a:cubicBezTo>
                    <a:pt x="2518" y="2555"/>
                    <a:pt x="2518" y="2555"/>
                    <a:pt x="2518" y="2555"/>
                  </a:cubicBezTo>
                  <a:cubicBezTo>
                    <a:pt x="2637" y="2482"/>
                    <a:pt x="2747" y="2390"/>
                    <a:pt x="2848" y="228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57125" tIns="28550" rIns="57125" bIns="2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29"/>
            <p:cNvSpPr/>
            <p:nvPr/>
          </p:nvSpPr>
          <p:spPr>
            <a:xfrm>
              <a:off x="6887956" y="1153584"/>
              <a:ext cx="1896569" cy="1836211"/>
            </a:xfrm>
            <a:custGeom>
              <a:avLst/>
              <a:gdLst/>
              <a:ahLst/>
              <a:cxnLst/>
              <a:rect l="l" t="t" r="r" b="b"/>
              <a:pathLst>
                <a:path w="3160" h="3059" extrusionOk="0">
                  <a:moveTo>
                    <a:pt x="3050" y="1849"/>
                  </a:moveTo>
                  <a:lnTo>
                    <a:pt x="3050" y="1849"/>
                  </a:lnTo>
                  <a:cubicBezTo>
                    <a:pt x="1026" y="55"/>
                    <a:pt x="1026" y="55"/>
                    <a:pt x="1026" y="55"/>
                  </a:cubicBezTo>
                  <a:cubicBezTo>
                    <a:pt x="971" y="9"/>
                    <a:pt x="879" y="0"/>
                    <a:pt x="806" y="27"/>
                  </a:cubicBezTo>
                  <a:cubicBezTo>
                    <a:pt x="769" y="37"/>
                    <a:pt x="742" y="55"/>
                    <a:pt x="714" y="91"/>
                  </a:cubicBezTo>
                  <a:cubicBezTo>
                    <a:pt x="83" y="823"/>
                    <a:pt x="83" y="823"/>
                    <a:pt x="83" y="823"/>
                  </a:cubicBezTo>
                  <a:cubicBezTo>
                    <a:pt x="0" y="915"/>
                    <a:pt x="19" y="1080"/>
                    <a:pt x="110" y="1153"/>
                  </a:cubicBezTo>
                  <a:cubicBezTo>
                    <a:pt x="2170" y="2985"/>
                    <a:pt x="2170" y="2985"/>
                    <a:pt x="2170" y="2985"/>
                  </a:cubicBezTo>
                  <a:cubicBezTo>
                    <a:pt x="2261" y="3058"/>
                    <a:pt x="2417" y="3040"/>
                    <a:pt x="2491" y="2948"/>
                  </a:cubicBezTo>
                  <a:cubicBezTo>
                    <a:pt x="3086" y="2170"/>
                    <a:pt x="3086" y="2170"/>
                    <a:pt x="3086" y="2170"/>
                  </a:cubicBezTo>
                  <a:cubicBezTo>
                    <a:pt x="3159" y="2078"/>
                    <a:pt x="3141" y="1922"/>
                    <a:pt x="3050" y="1849"/>
                  </a:cubicBezTo>
                  <a:close/>
                  <a:moveTo>
                    <a:pt x="2564" y="2426"/>
                  </a:moveTo>
                  <a:lnTo>
                    <a:pt x="2564" y="2426"/>
                  </a:lnTo>
                  <a:cubicBezTo>
                    <a:pt x="2372" y="2509"/>
                    <a:pt x="2161" y="2417"/>
                    <a:pt x="2079" y="2234"/>
                  </a:cubicBezTo>
                  <a:cubicBezTo>
                    <a:pt x="2006" y="2051"/>
                    <a:pt x="2088" y="1831"/>
                    <a:pt x="2280" y="1757"/>
                  </a:cubicBezTo>
                  <a:cubicBezTo>
                    <a:pt x="2464" y="1675"/>
                    <a:pt x="2674" y="1767"/>
                    <a:pt x="2756" y="1950"/>
                  </a:cubicBezTo>
                  <a:cubicBezTo>
                    <a:pt x="2839" y="2133"/>
                    <a:pt x="2747" y="2353"/>
                    <a:pt x="2564" y="24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57125" tIns="28550" rIns="57125" bIns="2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29"/>
            <p:cNvSpPr/>
            <p:nvPr/>
          </p:nvSpPr>
          <p:spPr>
            <a:xfrm>
              <a:off x="7279437" y="5328709"/>
              <a:ext cx="581932" cy="296333"/>
            </a:xfrm>
            <a:custGeom>
              <a:avLst/>
              <a:gdLst/>
              <a:ahLst/>
              <a:cxnLst/>
              <a:rect l="l" t="t" r="r" b="b"/>
              <a:pathLst>
                <a:path w="971" h="495" extrusionOk="0">
                  <a:moveTo>
                    <a:pt x="897" y="54"/>
                  </a:moveTo>
                  <a:lnTo>
                    <a:pt x="897" y="54"/>
                  </a:lnTo>
                  <a:cubicBezTo>
                    <a:pt x="851" y="18"/>
                    <a:pt x="787" y="0"/>
                    <a:pt x="714" y="0"/>
                  </a:cubicBezTo>
                  <a:cubicBezTo>
                    <a:pt x="658" y="0"/>
                    <a:pt x="613" y="27"/>
                    <a:pt x="567" y="54"/>
                  </a:cubicBezTo>
                  <a:cubicBezTo>
                    <a:pt x="521" y="91"/>
                    <a:pt x="467" y="146"/>
                    <a:pt x="384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375" y="329"/>
                    <a:pt x="375" y="329"/>
                    <a:pt x="375" y="329"/>
                  </a:cubicBezTo>
                  <a:cubicBezTo>
                    <a:pt x="384" y="329"/>
                    <a:pt x="384" y="329"/>
                    <a:pt x="384" y="329"/>
                  </a:cubicBezTo>
                  <a:cubicBezTo>
                    <a:pt x="467" y="338"/>
                    <a:pt x="521" y="393"/>
                    <a:pt x="567" y="430"/>
                  </a:cubicBezTo>
                  <a:cubicBezTo>
                    <a:pt x="613" y="466"/>
                    <a:pt x="658" y="494"/>
                    <a:pt x="714" y="494"/>
                  </a:cubicBezTo>
                  <a:cubicBezTo>
                    <a:pt x="787" y="494"/>
                    <a:pt x="851" y="485"/>
                    <a:pt x="897" y="448"/>
                  </a:cubicBezTo>
                  <a:cubicBezTo>
                    <a:pt x="943" y="411"/>
                    <a:pt x="970" y="356"/>
                    <a:pt x="970" y="246"/>
                  </a:cubicBezTo>
                  <a:cubicBezTo>
                    <a:pt x="970" y="146"/>
                    <a:pt x="943" y="91"/>
                    <a:pt x="897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57125" tIns="28550" rIns="57125" bIns="2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94" name="Google Shape;1294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300" y="3178300"/>
            <a:ext cx="5943600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29"/>
          <p:cNvSpPr txBox="1"/>
          <p:nvPr/>
        </p:nvSpPr>
        <p:spPr>
          <a:xfrm>
            <a:off x="7088850" y="1043375"/>
            <a:ext cx="14235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 Faster Execution </a:t>
            </a:r>
            <a:endParaRPr b="1"/>
          </a:p>
        </p:txBody>
      </p:sp>
      <p:sp>
        <p:nvSpPr>
          <p:cNvPr id="1297" name="Google Shape;1297;p129"/>
          <p:cNvSpPr/>
          <p:nvPr/>
        </p:nvSpPr>
        <p:spPr>
          <a:xfrm>
            <a:off x="6894371" y="1649812"/>
            <a:ext cx="194479" cy="195335"/>
          </a:xfrm>
          <a:custGeom>
            <a:avLst/>
            <a:gdLst/>
            <a:ahLst/>
            <a:cxnLst/>
            <a:rect l="l" t="t" r="r" b="b"/>
            <a:pathLst>
              <a:path w="412" h="412" extrusionOk="0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129"/>
          <p:cNvSpPr txBox="1"/>
          <p:nvPr/>
        </p:nvSpPr>
        <p:spPr>
          <a:xfrm>
            <a:off x="7105275" y="1537200"/>
            <a:ext cx="18960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Reduces Network Traffic</a:t>
            </a:r>
            <a:endParaRPr b="1"/>
          </a:p>
        </p:txBody>
      </p:sp>
      <p:sp>
        <p:nvSpPr>
          <p:cNvPr id="1299" name="Google Shape;1299;p129"/>
          <p:cNvSpPr/>
          <p:nvPr/>
        </p:nvSpPr>
        <p:spPr>
          <a:xfrm>
            <a:off x="6894371" y="2183212"/>
            <a:ext cx="194479" cy="195335"/>
          </a:xfrm>
          <a:custGeom>
            <a:avLst/>
            <a:gdLst/>
            <a:ahLst/>
            <a:cxnLst/>
            <a:rect l="l" t="t" r="r" b="b"/>
            <a:pathLst>
              <a:path w="412" h="412" extrusionOk="0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129"/>
          <p:cNvSpPr txBox="1"/>
          <p:nvPr/>
        </p:nvSpPr>
        <p:spPr>
          <a:xfrm>
            <a:off x="7095600" y="2030800"/>
            <a:ext cx="22782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Serves as security mechanism</a:t>
            </a:r>
            <a:endParaRPr b="1"/>
          </a:p>
        </p:txBody>
      </p:sp>
      <p:sp>
        <p:nvSpPr>
          <p:cNvPr id="1301" name="Google Shape;1301;p129"/>
          <p:cNvSpPr/>
          <p:nvPr/>
        </p:nvSpPr>
        <p:spPr>
          <a:xfrm>
            <a:off x="4640580" y="2280879"/>
            <a:ext cx="1779692" cy="175177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129"/>
          <p:cNvSpPr/>
          <p:nvPr/>
        </p:nvSpPr>
        <p:spPr>
          <a:xfrm>
            <a:off x="631650" y="1780950"/>
            <a:ext cx="5322000" cy="1953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129"/>
          <p:cNvSpPr/>
          <p:nvPr/>
        </p:nvSpPr>
        <p:spPr>
          <a:xfrm>
            <a:off x="622961" y="1140874"/>
            <a:ext cx="5322000" cy="16027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8" name="Google Shape;1308;p130" descr="NH5KKKNS61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4681" b="24681"/>
          <a:stretch/>
        </p:blipFill>
        <p:spPr>
          <a:xfrm>
            <a:off x="0" y="0"/>
            <a:ext cx="91440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130"/>
          <p:cNvSpPr/>
          <p:nvPr/>
        </p:nvSpPr>
        <p:spPr>
          <a:xfrm flipH="1">
            <a:off x="2076440" y="4100394"/>
            <a:ext cx="381904" cy="3820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0" name="Google Shape;1310;p130"/>
          <p:cNvSpPr txBox="1"/>
          <p:nvPr/>
        </p:nvSpPr>
        <p:spPr>
          <a:xfrm>
            <a:off x="2559290" y="4180952"/>
            <a:ext cx="1065997" cy="17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75"/>
              <a:buFont typeface="Arial"/>
              <a:buNone/>
            </a:pPr>
            <a:r>
              <a:rPr lang="en-US" sz="975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rPr>
              <a:t>info@skprop.com</a:t>
            </a:r>
            <a:endParaRPr/>
          </a:p>
        </p:txBody>
      </p:sp>
      <p:sp>
        <p:nvSpPr>
          <p:cNvPr id="1311" name="Google Shape;1311;p130"/>
          <p:cNvSpPr txBox="1"/>
          <p:nvPr/>
        </p:nvSpPr>
        <p:spPr>
          <a:xfrm>
            <a:off x="4872327" y="4180952"/>
            <a:ext cx="846386" cy="17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75"/>
              <a:buFont typeface="Arial"/>
              <a:buNone/>
            </a:pPr>
            <a:r>
              <a:rPr lang="en-US" sz="975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rPr>
              <a:t>123-456-5678</a:t>
            </a:r>
            <a:endParaRPr/>
          </a:p>
        </p:txBody>
      </p:sp>
      <p:sp>
        <p:nvSpPr>
          <p:cNvPr id="1312" name="Google Shape;1312;p130"/>
          <p:cNvSpPr/>
          <p:nvPr/>
        </p:nvSpPr>
        <p:spPr>
          <a:xfrm flipH="1">
            <a:off x="4386349" y="4100394"/>
            <a:ext cx="381904" cy="3820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3" name="Google Shape;1313;p130"/>
          <p:cNvSpPr txBox="1"/>
          <p:nvPr/>
        </p:nvSpPr>
        <p:spPr>
          <a:xfrm>
            <a:off x="6693210" y="4153754"/>
            <a:ext cx="1263166" cy="17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75"/>
              <a:buFont typeface="Arial"/>
              <a:buNone/>
            </a:pPr>
            <a:r>
              <a:rPr lang="en-US" sz="975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rPr>
              <a:t>www.skproperty.com</a:t>
            </a:r>
            <a:endParaRPr/>
          </a:p>
        </p:txBody>
      </p:sp>
      <p:sp>
        <p:nvSpPr>
          <p:cNvPr id="1314" name="Google Shape;1314;p130"/>
          <p:cNvSpPr/>
          <p:nvPr/>
        </p:nvSpPr>
        <p:spPr>
          <a:xfrm flipH="1">
            <a:off x="6211176" y="4083918"/>
            <a:ext cx="381904" cy="3820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5" name="Google Shape;1315;p130"/>
          <p:cNvSpPr/>
          <p:nvPr/>
        </p:nvSpPr>
        <p:spPr>
          <a:xfrm>
            <a:off x="4490260" y="4185685"/>
            <a:ext cx="175445" cy="184591"/>
          </a:xfrm>
          <a:custGeom>
            <a:avLst/>
            <a:gdLst/>
            <a:ahLst/>
            <a:cxnLst/>
            <a:rect l="l" t="t" r="r" b="b"/>
            <a:pathLst>
              <a:path w="108" h="114" extrusionOk="0">
                <a:moveTo>
                  <a:pt x="104" y="88"/>
                </a:moveTo>
                <a:cubicBezTo>
                  <a:pt x="103" y="87"/>
                  <a:pt x="103" y="87"/>
                  <a:pt x="103" y="87"/>
                </a:cubicBezTo>
                <a:cubicBezTo>
                  <a:pt x="101" y="83"/>
                  <a:pt x="80" y="76"/>
                  <a:pt x="78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4" y="77"/>
                  <a:pt x="70" y="80"/>
                  <a:pt x="64" y="86"/>
                </a:cubicBezTo>
                <a:cubicBezTo>
                  <a:pt x="56" y="82"/>
                  <a:pt x="46" y="73"/>
                  <a:pt x="41" y="67"/>
                </a:cubicBezTo>
                <a:cubicBezTo>
                  <a:pt x="35" y="61"/>
                  <a:pt x="29" y="51"/>
                  <a:pt x="26" y="44"/>
                </a:cubicBezTo>
                <a:cubicBezTo>
                  <a:pt x="34" y="37"/>
                  <a:pt x="37" y="34"/>
                  <a:pt x="37" y="30"/>
                </a:cubicBezTo>
                <a:cubicBezTo>
                  <a:pt x="38" y="29"/>
                  <a:pt x="34" y="7"/>
                  <a:pt x="30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26" y="2"/>
                  <a:pt x="23" y="0"/>
                  <a:pt x="18" y="0"/>
                </a:cubicBezTo>
                <a:cubicBezTo>
                  <a:pt x="17" y="1"/>
                  <a:pt x="16" y="1"/>
                  <a:pt x="16" y="2"/>
                </a:cubicBezTo>
                <a:cubicBezTo>
                  <a:pt x="13" y="3"/>
                  <a:pt x="6" y="8"/>
                  <a:pt x="3" y="14"/>
                </a:cubicBezTo>
                <a:cubicBezTo>
                  <a:pt x="1" y="18"/>
                  <a:pt x="0" y="53"/>
                  <a:pt x="26" y="83"/>
                </a:cubicBezTo>
                <a:cubicBezTo>
                  <a:pt x="52" y="112"/>
                  <a:pt x="84" y="114"/>
                  <a:pt x="89" y="113"/>
                </a:cubicBezTo>
                <a:cubicBezTo>
                  <a:pt x="89" y="113"/>
                  <a:pt x="89" y="113"/>
                  <a:pt x="89" y="113"/>
                </a:cubicBezTo>
                <a:cubicBezTo>
                  <a:pt x="90" y="112"/>
                  <a:pt x="90" y="112"/>
                  <a:pt x="90" y="112"/>
                </a:cubicBezTo>
                <a:cubicBezTo>
                  <a:pt x="96" y="110"/>
                  <a:pt x="102" y="104"/>
                  <a:pt x="104" y="101"/>
                </a:cubicBezTo>
                <a:cubicBezTo>
                  <a:pt x="108" y="97"/>
                  <a:pt x="105" y="91"/>
                  <a:pt x="104" y="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130"/>
          <p:cNvSpPr/>
          <p:nvPr/>
        </p:nvSpPr>
        <p:spPr>
          <a:xfrm>
            <a:off x="6308423" y="4168992"/>
            <a:ext cx="191692" cy="191767"/>
          </a:xfrm>
          <a:custGeom>
            <a:avLst/>
            <a:gdLst/>
            <a:ahLst/>
            <a:cxnLst/>
            <a:rect l="l" t="t" r="r" b="b"/>
            <a:pathLst>
              <a:path w="62" h="62" extrusionOk="0">
                <a:moveTo>
                  <a:pt x="59" y="54"/>
                </a:moveTo>
                <a:cubicBezTo>
                  <a:pt x="53" y="59"/>
                  <a:pt x="53" y="59"/>
                  <a:pt x="53" y="59"/>
                </a:cubicBezTo>
                <a:cubicBezTo>
                  <a:pt x="51" y="61"/>
                  <a:pt x="48" y="62"/>
                  <a:pt x="45" y="62"/>
                </a:cubicBezTo>
                <a:cubicBezTo>
                  <a:pt x="43" y="62"/>
                  <a:pt x="40" y="61"/>
                  <a:pt x="38" y="59"/>
                </a:cubicBezTo>
                <a:cubicBezTo>
                  <a:pt x="30" y="51"/>
                  <a:pt x="30" y="51"/>
                  <a:pt x="30" y="51"/>
                </a:cubicBezTo>
                <a:cubicBezTo>
                  <a:pt x="28" y="49"/>
                  <a:pt x="27" y="46"/>
                  <a:pt x="27" y="43"/>
                </a:cubicBezTo>
                <a:cubicBezTo>
                  <a:pt x="27" y="40"/>
                  <a:pt x="28" y="38"/>
                  <a:pt x="30" y="36"/>
                </a:cubicBezTo>
                <a:cubicBezTo>
                  <a:pt x="27" y="32"/>
                  <a:pt x="27" y="32"/>
                  <a:pt x="27" y="32"/>
                </a:cubicBezTo>
                <a:cubicBezTo>
                  <a:pt x="25" y="34"/>
                  <a:pt x="22" y="36"/>
                  <a:pt x="19" y="36"/>
                </a:cubicBezTo>
                <a:cubicBezTo>
                  <a:pt x="16" y="36"/>
                  <a:pt x="13" y="34"/>
                  <a:pt x="11" y="32"/>
                </a:cubicBezTo>
                <a:cubicBezTo>
                  <a:pt x="3" y="24"/>
                  <a:pt x="3" y="24"/>
                  <a:pt x="3" y="24"/>
                </a:cubicBezTo>
                <a:cubicBezTo>
                  <a:pt x="1" y="22"/>
                  <a:pt x="0" y="20"/>
                  <a:pt x="0" y="17"/>
                </a:cubicBezTo>
                <a:cubicBezTo>
                  <a:pt x="0" y="14"/>
                  <a:pt x="1" y="11"/>
                  <a:pt x="3" y="9"/>
                </a:cubicBezTo>
                <a:cubicBezTo>
                  <a:pt x="9" y="3"/>
                  <a:pt x="9" y="3"/>
                  <a:pt x="9" y="3"/>
                </a:cubicBezTo>
                <a:cubicBezTo>
                  <a:pt x="11" y="1"/>
                  <a:pt x="14" y="0"/>
                  <a:pt x="17" y="0"/>
                </a:cubicBezTo>
                <a:cubicBezTo>
                  <a:pt x="19" y="0"/>
                  <a:pt x="22" y="1"/>
                  <a:pt x="24" y="4"/>
                </a:cubicBezTo>
                <a:cubicBezTo>
                  <a:pt x="32" y="11"/>
                  <a:pt x="32" y="11"/>
                  <a:pt x="32" y="11"/>
                </a:cubicBezTo>
                <a:cubicBezTo>
                  <a:pt x="34" y="13"/>
                  <a:pt x="35" y="16"/>
                  <a:pt x="35" y="19"/>
                </a:cubicBezTo>
                <a:cubicBezTo>
                  <a:pt x="35" y="22"/>
                  <a:pt x="34" y="25"/>
                  <a:pt x="32" y="27"/>
                </a:cubicBezTo>
                <a:cubicBezTo>
                  <a:pt x="35" y="30"/>
                  <a:pt x="35" y="30"/>
                  <a:pt x="35" y="30"/>
                </a:cubicBezTo>
                <a:cubicBezTo>
                  <a:pt x="37" y="28"/>
                  <a:pt x="40" y="27"/>
                  <a:pt x="43" y="27"/>
                </a:cubicBezTo>
                <a:cubicBezTo>
                  <a:pt x="46" y="27"/>
                  <a:pt x="49" y="28"/>
                  <a:pt x="51" y="30"/>
                </a:cubicBezTo>
                <a:cubicBezTo>
                  <a:pt x="59" y="38"/>
                  <a:pt x="59" y="38"/>
                  <a:pt x="59" y="38"/>
                </a:cubicBezTo>
                <a:cubicBezTo>
                  <a:pt x="61" y="40"/>
                  <a:pt x="62" y="43"/>
                  <a:pt x="62" y="46"/>
                </a:cubicBezTo>
                <a:cubicBezTo>
                  <a:pt x="62" y="49"/>
                  <a:pt x="61" y="52"/>
                  <a:pt x="59" y="54"/>
                </a:cubicBezTo>
                <a:close/>
                <a:moveTo>
                  <a:pt x="27" y="17"/>
                </a:moveTo>
                <a:cubicBezTo>
                  <a:pt x="19" y="9"/>
                  <a:pt x="19" y="9"/>
                  <a:pt x="19" y="9"/>
                </a:cubicBezTo>
                <a:cubicBezTo>
                  <a:pt x="18" y="8"/>
                  <a:pt x="18" y="8"/>
                  <a:pt x="17" y="8"/>
                </a:cubicBezTo>
                <a:cubicBezTo>
                  <a:pt x="16" y="8"/>
                  <a:pt x="15" y="8"/>
                  <a:pt x="14" y="9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15"/>
                  <a:pt x="7" y="16"/>
                  <a:pt x="7" y="17"/>
                </a:cubicBezTo>
                <a:cubicBezTo>
                  <a:pt x="7" y="18"/>
                  <a:pt x="8" y="19"/>
                  <a:pt x="8" y="19"/>
                </a:cubicBezTo>
                <a:cubicBezTo>
                  <a:pt x="16" y="27"/>
                  <a:pt x="16" y="27"/>
                  <a:pt x="16" y="27"/>
                </a:cubicBezTo>
                <a:cubicBezTo>
                  <a:pt x="17" y="28"/>
                  <a:pt x="18" y="28"/>
                  <a:pt x="19" y="28"/>
                </a:cubicBezTo>
                <a:cubicBezTo>
                  <a:pt x="20" y="28"/>
                  <a:pt x="21" y="28"/>
                  <a:pt x="22" y="27"/>
                </a:cubicBezTo>
                <a:cubicBezTo>
                  <a:pt x="20" y="26"/>
                  <a:pt x="19" y="25"/>
                  <a:pt x="19" y="23"/>
                </a:cubicBezTo>
                <a:cubicBezTo>
                  <a:pt x="19" y="21"/>
                  <a:pt x="21" y="19"/>
                  <a:pt x="23" y="19"/>
                </a:cubicBezTo>
                <a:cubicBezTo>
                  <a:pt x="24" y="19"/>
                  <a:pt x="26" y="21"/>
                  <a:pt x="27" y="22"/>
                </a:cubicBezTo>
                <a:cubicBezTo>
                  <a:pt x="28" y="21"/>
                  <a:pt x="28" y="20"/>
                  <a:pt x="28" y="19"/>
                </a:cubicBezTo>
                <a:cubicBezTo>
                  <a:pt x="28" y="18"/>
                  <a:pt x="28" y="17"/>
                  <a:pt x="27" y="17"/>
                </a:cubicBezTo>
                <a:close/>
                <a:moveTo>
                  <a:pt x="54" y="43"/>
                </a:moveTo>
                <a:cubicBezTo>
                  <a:pt x="46" y="35"/>
                  <a:pt x="46" y="35"/>
                  <a:pt x="46" y="35"/>
                </a:cubicBezTo>
                <a:cubicBezTo>
                  <a:pt x="45" y="35"/>
                  <a:pt x="44" y="34"/>
                  <a:pt x="43" y="34"/>
                </a:cubicBezTo>
                <a:cubicBezTo>
                  <a:pt x="42" y="34"/>
                  <a:pt x="41" y="35"/>
                  <a:pt x="40" y="36"/>
                </a:cubicBezTo>
                <a:cubicBezTo>
                  <a:pt x="42" y="37"/>
                  <a:pt x="43" y="38"/>
                  <a:pt x="43" y="40"/>
                </a:cubicBezTo>
                <a:cubicBezTo>
                  <a:pt x="43" y="42"/>
                  <a:pt x="42" y="43"/>
                  <a:pt x="40" y="43"/>
                </a:cubicBezTo>
                <a:cubicBezTo>
                  <a:pt x="38" y="43"/>
                  <a:pt x="37" y="42"/>
                  <a:pt x="35" y="41"/>
                </a:cubicBezTo>
                <a:cubicBezTo>
                  <a:pt x="34" y="41"/>
                  <a:pt x="34" y="42"/>
                  <a:pt x="34" y="43"/>
                </a:cubicBezTo>
                <a:cubicBezTo>
                  <a:pt x="34" y="44"/>
                  <a:pt x="34" y="45"/>
                  <a:pt x="35" y="46"/>
                </a:cubicBezTo>
                <a:cubicBezTo>
                  <a:pt x="43" y="54"/>
                  <a:pt x="43" y="54"/>
                  <a:pt x="43" y="54"/>
                </a:cubicBezTo>
                <a:cubicBezTo>
                  <a:pt x="44" y="55"/>
                  <a:pt x="45" y="55"/>
                  <a:pt x="45" y="55"/>
                </a:cubicBezTo>
                <a:cubicBezTo>
                  <a:pt x="46" y="55"/>
                  <a:pt x="47" y="55"/>
                  <a:pt x="48" y="54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5" y="47"/>
                  <a:pt x="55" y="46"/>
                </a:cubicBezTo>
                <a:cubicBezTo>
                  <a:pt x="55" y="45"/>
                  <a:pt x="54" y="44"/>
                  <a:pt x="54" y="4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130"/>
          <p:cNvSpPr/>
          <p:nvPr/>
        </p:nvSpPr>
        <p:spPr>
          <a:xfrm>
            <a:off x="2167699" y="4202771"/>
            <a:ext cx="203461" cy="157875"/>
          </a:xfrm>
          <a:custGeom>
            <a:avLst/>
            <a:gdLst/>
            <a:ahLst/>
            <a:cxnLst/>
            <a:rect l="l" t="t" r="r" b="b"/>
            <a:pathLst>
              <a:path w="72" h="56" extrusionOk="0">
                <a:moveTo>
                  <a:pt x="66" y="17"/>
                </a:moveTo>
                <a:cubicBezTo>
                  <a:pt x="59" y="21"/>
                  <a:pt x="53" y="26"/>
                  <a:pt x="47" y="30"/>
                </a:cubicBezTo>
                <a:cubicBezTo>
                  <a:pt x="44" y="32"/>
                  <a:pt x="40" y="36"/>
                  <a:pt x="37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36"/>
                  <a:pt x="29" y="32"/>
                  <a:pt x="26" y="30"/>
                </a:cubicBezTo>
                <a:cubicBezTo>
                  <a:pt x="20" y="26"/>
                  <a:pt x="14" y="21"/>
                  <a:pt x="7" y="17"/>
                </a:cubicBezTo>
                <a:cubicBezTo>
                  <a:pt x="5" y="15"/>
                  <a:pt x="0" y="11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70" y="0"/>
                  <a:pt x="72" y="2"/>
                  <a:pt x="72" y="6"/>
                </a:cubicBezTo>
                <a:cubicBezTo>
                  <a:pt x="72" y="11"/>
                  <a:pt x="69" y="15"/>
                  <a:pt x="66" y="17"/>
                </a:cubicBezTo>
                <a:close/>
                <a:moveTo>
                  <a:pt x="72" y="50"/>
                </a:moveTo>
                <a:cubicBezTo>
                  <a:pt x="72" y="53"/>
                  <a:pt x="70" y="56"/>
                  <a:pt x="66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3" y="56"/>
                  <a:pt x="0" y="53"/>
                  <a:pt x="0" y="50"/>
                </a:cubicBezTo>
                <a:cubicBezTo>
                  <a:pt x="0" y="18"/>
                  <a:pt x="0" y="18"/>
                  <a:pt x="0" y="18"/>
                </a:cubicBezTo>
                <a:cubicBezTo>
                  <a:pt x="2" y="19"/>
                  <a:pt x="3" y="20"/>
                  <a:pt x="5" y="21"/>
                </a:cubicBezTo>
                <a:cubicBezTo>
                  <a:pt x="11" y="26"/>
                  <a:pt x="18" y="30"/>
                  <a:pt x="24" y="35"/>
                </a:cubicBezTo>
                <a:cubicBezTo>
                  <a:pt x="28" y="38"/>
                  <a:pt x="32" y="41"/>
                  <a:pt x="3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41" y="41"/>
                  <a:pt x="45" y="38"/>
                  <a:pt x="48" y="35"/>
                </a:cubicBezTo>
                <a:cubicBezTo>
                  <a:pt x="55" y="30"/>
                  <a:pt x="62" y="26"/>
                  <a:pt x="68" y="21"/>
                </a:cubicBezTo>
                <a:cubicBezTo>
                  <a:pt x="70" y="20"/>
                  <a:pt x="71" y="19"/>
                  <a:pt x="72" y="18"/>
                </a:cubicBezTo>
                <a:lnTo>
                  <a:pt x="72" y="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8" name="Google Shape;1318;p130"/>
          <p:cNvGrpSpPr/>
          <p:nvPr/>
        </p:nvGrpSpPr>
        <p:grpSpPr>
          <a:xfrm>
            <a:off x="3123999" y="693459"/>
            <a:ext cx="2890050" cy="2392641"/>
            <a:chOff x="8327487" y="1849223"/>
            <a:chExt cx="7706801" cy="6380377"/>
          </a:xfrm>
        </p:grpSpPr>
        <p:sp>
          <p:nvSpPr>
            <p:cNvPr id="1319" name="Google Shape;1319;p130"/>
            <p:cNvSpPr/>
            <p:nvPr/>
          </p:nvSpPr>
          <p:spPr>
            <a:xfrm>
              <a:off x="8327487" y="1849223"/>
              <a:ext cx="7706801" cy="6380377"/>
            </a:xfrm>
            <a:prstGeom prst="rect">
              <a:avLst/>
            </a:prstGeom>
            <a:solidFill>
              <a:srgbClr val="19252F">
                <a:alpha val="8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130"/>
            <p:cNvSpPr/>
            <p:nvPr/>
          </p:nvSpPr>
          <p:spPr>
            <a:xfrm>
              <a:off x="8327487" y="1849223"/>
              <a:ext cx="7706801" cy="227950"/>
            </a:xfrm>
            <a:prstGeom prst="rect">
              <a:avLst/>
            </a:prstGeom>
            <a:solidFill>
              <a:srgbClr val="040709">
                <a:alpha val="4588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1" name="Google Shape;1321;p130"/>
          <p:cNvSpPr txBox="1"/>
          <p:nvPr/>
        </p:nvSpPr>
        <p:spPr>
          <a:xfrm>
            <a:off x="3649813" y="1716116"/>
            <a:ext cx="1855131" cy="27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SK PROPERTY</a:t>
            </a:r>
            <a:endParaRPr sz="135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130"/>
          <p:cNvSpPr txBox="1"/>
          <p:nvPr/>
        </p:nvSpPr>
        <p:spPr>
          <a:xfrm>
            <a:off x="3649813" y="2006717"/>
            <a:ext cx="1855131" cy="85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500 El Camino Real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Santa Clara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California</a:t>
            </a:r>
            <a:endParaRPr sz="13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130"/>
          <p:cNvSpPr/>
          <p:nvPr/>
        </p:nvSpPr>
        <p:spPr>
          <a:xfrm>
            <a:off x="4333655" y="867369"/>
            <a:ext cx="483889" cy="709230"/>
          </a:xfrm>
          <a:custGeom>
            <a:avLst/>
            <a:gdLst/>
            <a:ahLst/>
            <a:cxnLst/>
            <a:rect l="l" t="t" r="r" b="b"/>
            <a:pathLst>
              <a:path w="80" h="117" extrusionOk="0">
                <a:moveTo>
                  <a:pt x="40" y="0"/>
                </a:moveTo>
                <a:cubicBezTo>
                  <a:pt x="24" y="0"/>
                  <a:pt x="0" y="8"/>
                  <a:pt x="0" y="37"/>
                </a:cubicBezTo>
                <a:cubicBezTo>
                  <a:pt x="0" y="51"/>
                  <a:pt x="32" y="102"/>
                  <a:pt x="40" y="117"/>
                </a:cubicBezTo>
                <a:cubicBezTo>
                  <a:pt x="48" y="102"/>
                  <a:pt x="80" y="51"/>
                  <a:pt x="80" y="37"/>
                </a:cubicBezTo>
                <a:cubicBezTo>
                  <a:pt x="80" y="8"/>
                  <a:pt x="56" y="0"/>
                  <a:pt x="40" y="0"/>
                </a:cubicBezTo>
                <a:close/>
                <a:moveTo>
                  <a:pt x="40" y="49"/>
                </a:moveTo>
                <a:cubicBezTo>
                  <a:pt x="33" y="49"/>
                  <a:pt x="27" y="44"/>
                  <a:pt x="27" y="37"/>
                </a:cubicBezTo>
                <a:cubicBezTo>
                  <a:pt x="27" y="30"/>
                  <a:pt x="33" y="24"/>
                  <a:pt x="40" y="24"/>
                </a:cubicBezTo>
                <a:cubicBezTo>
                  <a:pt x="47" y="24"/>
                  <a:pt x="53" y="30"/>
                  <a:pt x="53" y="37"/>
                </a:cubicBezTo>
                <a:cubicBezTo>
                  <a:pt x="53" y="44"/>
                  <a:pt x="47" y="49"/>
                  <a:pt x="40" y="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4" name="Google Shape;1324;p130"/>
          <p:cNvGrpSpPr/>
          <p:nvPr/>
        </p:nvGrpSpPr>
        <p:grpSpPr>
          <a:xfrm>
            <a:off x="2443561" y="3194691"/>
            <a:ext cx="4370694" cy="562533"/>
            <a:chOff x="6499879" y="483017"/>
            <a:chExt cx="11655185" cy="1500087"/>
          </a:xfrm>
        </p:grpSpPr>
        <p:sp>
          <p:nvSpPr>
            <p:cNvPr id="1325" name="Google Shape;1325;p130"/>
            <p:cNvSpPr txBox="1"/>
            <p:nvPr/>
          </p:nvSpPr>
          <p:spPr>
            <a:xfrm>
              <a:off x="9271751" y="483017"/>
              <a:ext cx="5793003" cy="13234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445469"/>
                  </a:solidFill>
                  <a:latin typeface="Arial"/>
                  <a:ea typeface="Arial"/>
                  <a:cs typeface="Arial"/>
                  <a:sym typeface="Arial"/>
                </a:rPr>
                <a:t>Contact Us</a:t>
              </a:r>
              <a:endParaRPr sz="3000" b="1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130"/>
            <p:cNvSpPr/>
            <p:nvPr/>
          </p:nvSpPr>
          <p:spPr>
            <a:xfrm>
              <a:off x="11346189" y="1891667"/>
              <a:ext cx="1553037" cy="914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34250" tIns="17125" rIns="34250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9BBB5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130"/>
            <p:cNvSpPr txBox="1"/>
            <p:nvPr/>
          </p:nvSpPr>
          <p:spPr>
            <a:xfrm>
              <a:off x="6499879" y="1098270"/>
              <a:ext cx="11655185" cy="8391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50" tIns="40775" rIns="81550" bIns="407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63"/>
                <a:buFont typeface="Arial"/>
                <a:buNone/>
              </a:pPr>
              <a:endParaRPr sz="1163">
                <a:solidFill>
                  <a:srgbClr val="1EA18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15"/>
          <p:cNvSpPr/>
          <p:nvPr/>
        </p:nvSpPr>
        <p:spPr>
          <a:xfrm>
            <a:off x="3044151" y="1494935"/>
            <a:ext cx="3042959" cy="1976487"/>
          </a:xfrm>
          <a:prstGeom prst="rect">
            <a:avLst/>
          </a:prstGeom>
          <a:solidFill>
            <a:srgbClr val="222A3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115"/>
          <p:cNvSpPr txBox="1"/>
          <p:nvPr/>
        </p:nvSpPr>
        <p:spPr>
          <a:xfrm>
            <a:off x="689670" y="3723878"/>
            <a:ext cx="7852767" cy="1269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Its success substantially results from the </a:t>
            </a:r>
            <a:r>
              <a:rPr lang="en-US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 adoption of property management database 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streamlines the operation and improves performance. SK only specializes in the management of apartment and provides on-site property management services. Currently, it manages </a:t>
            </a:r>
            <a:r>
              <a:rPr lang="en-US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different communities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apartments with a total of </a:t>
            </a:r>
            <a:r>
              <a:rPr lang="en-US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 rooms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Each community is unique in location</a:t>
            </a:r>
            <a:r>
              <a:rPr lang="en-US" sz="1200">
                <a:solidFill>
                  <a:schemeClr val="dk1"/>
                </a:solidFill>
              </a:rPr>
              <a:t> and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view</a:t>
            </a:r>
            <a:r>
              <a:rPr lang="en-US" sz="1200">
                <a:solidFill>
                  <a:schemeClr val="dk1"/>
                </a:solidFill>
              </a:rPr>
              <a:t>.</a:t>
            </a:r>
            <a:endParaRPr sz="1200" b="0" i="0" u="none" strike="noStrike" cap="none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115"/>
          <p:cNvSpPr/>
          <p:nvPr/>
        </p:nvSpPr>
        <p:spPr>
          <a:xfrm>
            <a:off x="4299060" y="1838084"/>
            <a:ext cx="548678" cy="444171"/>
          </a:xfrm>
          <a:custGeom>
            <a:avLst/>
            <a:gdLst/>
            <a:ahLst/>
            <a:cxnLst/>
            <a:rect l="l" t="t" r="r" b="b"/>
            <a:pathLst>
              <a:path w="462" h="373" extrusionOk="0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lnTo>
                  <a:pt x="98" y="213"/>
                </a:ln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lnTo>
                  <a:pt x="240" y="266"/>
                </a:ln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115"/>
          <p:cNvSpPr txBox="1"/>
          <p:nvPr/>
        </p:nvSpPr>
        <p:spPr>
          <a:xfrm>
            <a:off x="3791277" y="2662793"/>
            <a:ext cx="1649554" cy="467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family owned business in the SF bay area</a:t>
            </a:r>
            <a:b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115"/>
          <p:cNvSpPr txBox="1"/>
          <p:nvPr/>
        </p:nvSpPr>
        <p:spPr>
          <a:xfrm>
            <a:off x="3485303" y="2401598"/>
            <a:ext cx="2172348" cy="31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5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Founded Since 2008 </a:t>
            </a:r>
            <a:endParaRPr sz="1575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0" name="Google Shape;610;p115"/>
          <p:cNvGrpSpPr/>
          <p:nvPr/>
        </p:nvGrpSpPr>
        <p:grpSpPr>
          <a:xfrm>
            <a:off x="643533" y="181131"/>
            <a:ext cx="7852767" cy="779658"/>
            <a:chOff x="1692324" y="483017"/>
            <a:chExt cx="20940712" cy="2079087"/>
          </a:xfrm>
        </p:grpSpPr>
        <p:sp>
          <p:nvSpPr>
            <p:cNvPr id="611" name="Google Shape;611;p115"/>
            <p:cNvSpPr txBox="1"/>
            <p:nvPr/>
          </p:nvSpPr>
          <p:spPr>
            <a:xfrm>
              <a:off x="1692324" y="483017"/>
              <a:ext cx="20940712" cy="13234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445469"/>
                  </a:solidFill>
                  <a:latin typeface="Arial"/>
                  <a:ea typeface="Arial"/>
                  <a:cs typeface="Arial"/>
                  <a:sym typeface="Arial"/>
                </a:rPr>
                <a:t>SK PROPERTY</a:t>
              </a:r>
              <a:endParaRPr sz="3000" b="1" i="0" u="none" strike="noStrike" cap="none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15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34250" tIns="17125" rIns="34250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9BBB5C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613" name="Google Shape;613;p115"/>
            <p:cNvSpPr txBox="1"/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50" tIns="40775" rIns="81550" bIns="407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960"/>
                <a:buFont typeface="Arial"/>
                <a:buNone/>
              </a:pPr>
              <a:r>
                <a:rPr lang="en-US" sz="960" b="0" i="1" u="none" strike="noStrike" cap="none">
                  <a:solidFill>
                    <a:schemeClr val="dk2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A Place Where You Belong </a:t>
              </a:r>
              <a:br>
                <a:rPr lang="en-US" sz="480" b="0" i="0" u="none" strike="noStrike" cap="none">
                  <a:solidFill>
                    <a:schemeClr val="dk2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</a:br>
              <a:endParaRPr sz="465" b="0" i="0" u="none" strike="noStrike" cap="none">
                <a:solidFill>
                  <a:srgbClr val="1EA18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14" name="Google Shape;614;p11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84" r="283"/>
          <a:stretch/>
        </p:blipFill>
        <p:spPr>
          <a:xfrm>
            <a:off x="0" y="1494935"/>
            <a:ext cx="3043753" cy="197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11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360" r="360"/>
          <a:stretch/>
        </p:blipFill>
        <p:spPr>
          <a:xfrm>
            <a:off x="6087504" y="1494935"/>
            <a:ext cx="3044450" cy="1976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16"/>
          <p:cNvSpPr/>
          <p:nvPr/>
        </p:nvSpPr>
        <p:spPr>
          <a:xfrm>
            <a:off x="432074" y="2598545"/>
            <a:ext cx="573598" cy="573658"/>
          </a:xfrm>
          <a:custGeom>
            <a:avLst/>
            <a:gdLst/>
            <a:ahLst/>
            <a:cxnLst/>
            <a:rect l="l" t="t" r="r" b="b"/>
            <a:pathLst>
              <a:path w="1999" h="1999" extrusionOk="0">
                <a:moveTo>
                  <a:pt x="1989" y="933"/>
                </a:moveTo>
                <a:lnTo>
                  <a:pt x="1989" y="933"/>
                </a:lnTo>
                <a:cubicBezTo>
                  <a:pt x="1963" y="436"/>
                  <a:pt x="1561" y="35"/>
                  <a:pt x="1065" y="0"/>
                </a:cubicBezTo>
                <a:lnTo>
                  <a:pt x="1065" y="0"/>
                </a:lnTo>
                <a:cubicBezTo>
                  <a:pt x="933" y="0"/>
                  <a:pt x="933" y="0"/>
                  <a:pt x="933" y="0"/>
                </a:cubicBezTo>
                <a:lnTo>
                  <a:pt x="933" y="0"/>
                </a:lnTo>
                <a:cubicBezTo>
                  <a:pt x="436" y="35"/>
                  <a:pt x="36" y="436"/>
                  <a:pt x="9" y="933"/>
                </a:cubicBezTo>
                <a:cubicBezTo>
                  <a:pt x="0" y="933"/>
                  <a:pt x="0" y="933"/>
                  <a:pt x="0" y="933"/>
                </a:cubicBezTo>
                <a:cubicBezTo>
                  <a:pt x="0" y="1065"/>
                  <a:pt x="0" y="1065"/>
                  <a:pt x="0" y="1065"/>
                </a:cubicBezTo>
                <a:cubicBezTo>
                  <a:pt x="9" y="1065"/>
                  <a:pt x="9" y="1065"/>
                  <a:pt x="9" y="1065"/>
                </a:cubicBezTo>
                <a:cubicBezTo>
                  <a:pt x="36" y="1560"/>
                  <a:pt x="436" y="1962"/>
                  <a:pt x="933" y="1989"/>
                </a:cubicBezTo>
                <a:cubicBezTo>
                  <a:pt x="933" y="1998"/>
                  <a:pt x="933" y="1998"/>
                  <a:pt x="933" y="1998"/>
                </a:cubicBezTo>
                <a:cubicBezTo>
                  <a:pt x="1065" y="1998"/>
                  <a:pt x="1065" y="1998"/>
                  <a:pt x="1065" y="1998"/>
                </a:cubicBezTo>
                <a:cubicBezTo>
                  <a:pt x="1065" y="1989"/>
                  <a:pt x="1065" y="1989"/>
                  <a:pt x="1065" y="1989"/>
                </a:cubicBezTo>
                <a:cubicBezTo>
                  <a:pt x="1561" y="1962"/>
                  <a:pt x="1963" y="1560"/>
                  <a:pt x="1989" y="1065"/>
                </a:cubicBezTo>
                <a:cubicBezTo>
                  <a:pt x="1998" y="1065"/>
                  <a:pt x="1998" y="1065"/>
                  <a:pt x="1998" y="1065"/>
                </a:cubicBezTo>
                <a:cubicBezTo>
                  <a:pt x="1998" y="933"/>
                  <a:pt x="1998" y="933"/>
                  <a:pt x="1998" y="933"/>
                </a:cubicBezTo>
                <a:lnTo>
                  <a:pt x="1989" y="933"/>
                </a:lnTo>
                <a:close/>
                <a:moveTo>
                  <a:pt x="628" y="217"/>
                </a:moveTo>
                <a:lnTo>
                  <a:pt x="628" y="217"/>
                </a:lnTo>
                <a:cubicBezTo>
                  <a:pt x="568" y="306"/>
                  <a:pt x="506" y="409"/>
                  <a:pt x="471" y="532"/>
                </a:cubicBezTo>
                <a:cubicBezTo>
                  <a:pt x="271" y="532"/>
                  <a:pt x="271" y="532"/>
                  <a:pt x="271" y="532"/>
                </a:cubicBezTo>
                <a:cubicBezTo>
                  <a:pt x="358" y="401"/>
                  <a:pt x="479" y="287"/>
                  <a:pt x="628" y="217"/>
                </a:cubicBezTo>
                <a:close/>
                <a:moveTo>
                  <a:pt x="201" y="663"/>
                </a:moveTo>
                <a:lnTo>
                  <a:pt x="201" y="663"/>
                </a:lnTo>
                <a:cubicBezTo>
                  <a:pt x="436" y="663"/>
                  <a:pt x="436" y="663"/>
                  <a:pt x="436" y="663"/>
                </a:cubicBezTo>
                <a:cubicBezTo>
                  <a:pt x="419" y="749"/>
                  <a:pt x="409" y="838"/>
                  <a:pt x="401" y="933"/>
                </a:cubicBezTo>
                <a:cubicBezTo>
                  <a:pt x="139" y="933"/>
                  <a:pt x="139" y="933"/>
                  <a:pt x="139" y="933"/>
                </a:cubicBezTo>
                <a:cubicBezTo>
                  <a:pt x="149" y="838"/>
                  <a:pt x="166" y="749"/>
                  <a:pt x="201" y="663"/>
                </a:cubicBezTo>
                <a:close/>
                <a:moveTo>
                  <a:pt x="139" y="1065"/>
                </a:moveTo>
                <a:lnTo>
                  <a:pt x="139" y="1065"/>
                </a:lnTo>
                <a:cubicBezTo>
                  <a:pt x="401" y="1065"/>
                  <a:pt x="401" y="1065"/>
                  <a:pt x="401" y="1065"/>
                </a:cubicBezTo>
                <a:cubicBezTo>
                  <a:pt x="409" y="1160"/>
                  <a:pt x="419" y="1247"/>
                  <a:pt x="436" y="1325"/>
                </a:cubicBezTo>
                <a:cubicBezTo>
                  <a:pt x="201" y="1325"/>
                  <a:pt x="201" y="1325"/>
                  <a:pt x="201" y="1325"/>
                </a:cubicBezTo>
                <a:cubicBezTo>
                  <a:pt x="166" y="1247"/>
                  <a:pt x="149" y="1160"/>
                  <a:pt x="139" y="1065"/>
                </a:cubicBezTo>
                <a:close/>
                <a:moveTo>
                  <a:pt x="271" y="1465"/>
                </a:moveTo>
                <a:lnTo>
                  <a:pt x="271" y="1465"/>
                </a:lnTo>
                <a:cubicBezTo>
                  <a:pt x="471" y="1465"/>
                  <a:pt x="471" y="1465"/>
                  <a:pt x="471" y="1465"/>
                </a:cubicBezTo>
                <a:cubicBezTo>
                  <a:pt x="506" y="1587"/>
                  <a:pt x="558" y="1692"/>
                  <a:pt x="628" y="1779"/>
                </a:cubicBezTo>
                <a:cubicBezTo>
                  <a:pt x="479" y="1709"/>
                  <a:pt x="358" y="1595"/>
                  <a:pt x="271" y="1465"/>
                </a:cubicBezTo>
                <a:close/>
                <a:moveTo>
                  <a:pt x="933" y="1849"/>
                </a:moveTo>
                <a:lnTo>
                  <a:pt x="933" y="1849"/>
                </a:lnTo>
                <a:cubicBezTo>
                  <a:pt x="793" y="1814"/>
                  <a:pt x="680" y="1665"/>
                  <a:pt x="611" y="1465"/>
                </a:cubicBezTo>
                <a:cubicBezTo>
                  <a:pt x="933" y="1465"/>
                  <a:pt x="933" y="1465"/>
                  <a:pt x="933" y="1465"/>
                </a:cubicBezTo>
                <a:lnTo>
                  <a:pt x="933" y="1849"/>
                </a:lnTo>
                <a:close/>
                <a:moveTo>
                  <a:pt x="933" y="1325"/>
                </a:moveTo>
                <a:lnTo>
                  <a:pt x="933" y="1325"/>
                </a:lnTo>
                <a:cubicBezTo>
                  <a:pt x="568" y="1325"/>
                  <a:pt x="568" y="1325"/>
                  <a:pt x="568" y="1325"/>
                </a:cubicBezTo>
                <a:cubicBezTo>
                  <a:pt x="549" y="1247"/>
                  <a:pt x="541" y="1160"/>
                  <a:pt x="533" y="1065"/>
                </a:cubicBezTo>
                <a:cubicBezTo>
                  <a:pt x="933" y="1065"/>
                  <a:pt x="933" y="1065"/>
                  <a:pt x="933" y="1065"/>
                </a:cubicBezTo>
                <a:lnTo>
                  <a:pt x="933" y="1325"/>
                </a:lnTo>
                <a:close/>
                <a:moveTo>
                  <a:pt x="933" y="933"/>
                </a:moveTo>
                <a:lnTo>
                  <a:pt x="933" y="933"/>
                </a:lnTo>
                <a:cubicBezTo>
                  <a:pt x="533" y="933"/>
                  <a:pt x="533" y="933"/>
                  <a:pt x="533" y="933"/>
                </a:cubicBezTo>
                <a:cubicBezTo>
                  <a:pt x="541" y="838"/>
                  <a:pt x="549" y="749"/>
                  <a:pt x="568" y="663"/>
                </a:cubicBezTo>
                <a:cubicBezTo>
                  <a:pt x="933" y="663"/>
                  <a:pt x="933" y="663"/>
                  <a:pt x="933" y="663"/>
                </a:cubicBezTo>
                <a:lnTo>
                  <a:pt x="933" y="933"/>
                </a:lnTo>
                <a:close/>
                <a:moveTo>
                  <a:pt x="933" y="532"/>
                </a:moveTo>
                <a:lnTo>
                  <a:pt x="933" y="532"/>
                </a:lnTo>
                <a:cubicBezTo>
                  <a:pt x="611" y="532"/>
                  <a:pt x="611" y="532"/>
                  <a:pt x="611" y="532"/>
                </a:cubicBezTo>
                <a:cubicBezTo>
                  <a:pt x="680" y="322"/>
                  <a:pt x="793" y="184"/>
                  <a:pt x="933" y="139"/>
                </a:cubicBezTo>
                <a:lnTo>
                  <a:pt x="933" y="532"/>
                </a:lnTo>
                <a:close/>
                <a:moveTo>
                  <a:pt x="1728" y="532"/>
                </a:moveTo>
                <a:lnTo>
                  <a:pt x="1728" y="532"/>
                </a:lnTo>
                <a:cubicBezTo>
                  <a:pt x="1527" y="532"/>
                  <a:pt x="1527" y="532"/>
                  <a:pt x="1527" y="532"/>
                </a:cubicBezTo>
                <a:cubicBezTo>
                  <a:pt x="1492" y="409"/>
                  <a:pt x="1439" y="306"/>
                  <a:pt x="1370" y="217"/>
                </a:cubicBezTo>
                <a:cubicBezTo>
                  <a:pt x="1517" y="287"/>
                  <a:pt x="1641" y="401"/>
                  <a:pt x="1728" y="532"/>
                </a:cubicBezTo>
                <a:close/>
                <a:moveTo>
                  <a:pt x="1065" y="139"/>
                </a:moveTo>
                <a:lnTo>
                  <a:pt x="1065" y="139"/>
                </a:lnTo>
                <a:cubicBezTo>
                  <a:pt x="1204" y="184"/>
                  <a:pt x="1317" y="322"/>
                  <a:pt x="1387" y="532"/>
                </a:cubicBezTo>
                <a:cubicBezTo>
                  <a:pt x="1065" y="532"/>
                  <a:pt x="1065" y="532"/>
                  <a:pt x="1065" y="532"/>
                </a:cubicBezTo>
                <a:lnTo>
                  <a:pt x="1065" y="139"/>
                </a:lnTo>
                <a:close/>
                <a:moveTo>
                  <a:pt x="1065" y="663"/>
                </a:moveTo>
                <a:lnTo>
                  <a:pt x="1065" y="663"/>
                </a:lnTo>
                <a:cubicBezTo>
                  <a:pt x="1430" y="663"/>
                  <a:pt x="1430" y="663"/>
                  <a:pt x="1430" y="663"/>
                </a:cubicBezTo>
                <a:cubicBezTo>
                  <a:pt x="1449" y="749"/>
                  <a:pt x="1457" y="838"/>
                  <a:pt x="1466" y="933"/>
                </a:cubicBezTo>
                <a:cubicBezTo>
                  <a:pt x="1065" y="933"/>
                  <a:pt x="1065" y="933"/>
                  <a:pt x="1065" y="933"/>
                </a:cubicBezTo>
                <a:lnTo>
                  <a:pt x="1065" y="663"/>
                </a:lnTo>
                <a:close/>
                <a:moveTo>
                  <a:pt x="1065" y="1065"/>
                </a:moveTo>
                <a:lnTo>
                  <a:pt x="1065" y="1065"/>
                </a:lnTo>
                <a:cubicBezTo>
                  <a:pt x="1466" y="1065"/>
                  <a:pt x="1466" y="1065"/>
                  <a:pt x="1466" y="1065"/>
                </a:cubicBezTo>
                <a:cubicBezTo>
                  <a:pt x="1457" y="1160"/>
                  <a:pt x="1449" y="1247"/>
                  <a:pt x="1430" y="1325"/>
                </a:cubicBezTo>
                <a:cubicBezTo>
                  <a:pt x="1065" y="1325"/>
                  <a:pt x="1065" y="1325"/>
                  <a:pt x="1065" y="1325"/>
                </a:cubicBezTo>
                <a:lnTo>
                  <a:pt x="1065" y="1065"/>
                </a:lnTo>
                <a:close/>
                <a:moveTo>
                  <a:pt x="1065" y="1849"/>
                </a:moveTo>
                <a:lnTo>
                  <a:pt x="1065" y="1849"/>
                </a:lnTo>
                <a:cubicBezTo>
                  <a:pt x="1065" y="1465"/>
                  <a:pt x="1065" y="1465"/>
                  <a:pt x="1065" y="1465"/>
                </a:cubicBezTo>
                <a:cubicBezTo>
                  <a:pt x="1387" y="1465"/>
                  <a:pt x="1387" y="1465"/>
                  <a:pt x="1387" y="1465"/>
                </a:cubicBezTo>
                <a:cubicBezTo>
                  <a:pt x="1317" y="1665"/>
                  <a:pt x="1204" y="1814"/>
                  <a:pt x="1065" y="1849"/>
                </a:cubicBezTo>
                <a:close/>
                <a:moveTo>
                  <a:pt x="1370" y="1779"/>
                </a:moveTo>
                <a:lnTo>
                  <a:pt x="1370" y="1779"/>
                </a:lnTo>
                <a:cubicBezTo>
                  <a:pt x="1439" y="1692"/>
                  <a:pt x="1492" y="1587"/>
                  <a:pt x="1527" y="1465"/>
                </a:cubicBezTo>
                <a:cubicBezTo>
                  <a:pt x="1728" y="1465"/>
                  <a:pt x="1728" y="1465"/>
                  <a:pt x="1728" y="1465"/>
                </a:cubicBezTo>
                <a:cubicBezTo>
                  <a:pt x="1641" y="1595"/>
                  <a:pt x="1517" y="1709"/>
                  <a:pt x="1370" y="1779"/>
                </a:cubicBezTo>
                <a:close/>
                <a:moveTo>
                  <a:pt x="1798" y="1325"/>
                </a:moveTo>
                <a:lnTo>
                  <a:pt x="1798" y="1325"/>
                </a:lnTo>
                <a:cubicBezTo>
                  <a:pt x="1561" y="1325"/>
                  <a:pt x="1561" y="1325"/>
                  <a:pt x="1561" y="1325"/>
                </a:cubicBezTo>
                <a:cubicBezTo>
                  <a:pt x="1579" y="1247"/>
                  <a:pt x="1587" y="1160"/>
                  <a:pt x="1596" y="1065"/>
                </a:cubicBezTo>
                <a:cubicBezTo>
                  <a:pt x="1858" y="1065"/>
                  <a:pt x="1858" y="1065"/>
                  <a:pt x="1858" y="1065"/>
                </a:cubicBezTo>
                <a:cubicBezTo>
                  <a:pt x="1849" y="1160"/>
                  <a:pt x="1833" y="1247"/>
                  <a:pt x="1798" y="1325"/>
                </a:cubicBezTo>
                <a:close/>
                <a:moveTo>
                  <a:pt x="1596" y="933"/>
                </a:moveTo>
                <a:lnTo>
                  <a:pt x="1596" y="933"/>
                </a:lnTo>
                <a:cubicBezTo>
                  <a:pt x="1587" y="838"/>
                  <a:pt x="1579" y="749"/>
                  <a:pt x="1561" y="663"/>
                </a:cubicBezTo>
                <a:cubicBezTo>
                  <a:pt x="1798" y="663"/>
                  <a:pt x="1798" y="663"/>
                  <a:pt x="1798" y="663"/>
                </a:cubicBezTo>
                <a:cubicBezTo>
                  <a:pt x="1833" y="749"/>
                  <a:pt x="1849" y="838"/>
                  <a:pt x="1858" y="933"/>
                </a:cubicBezTo>
                <a:lnTo>
                  <a:pt x="1596" y="933"/>
                </a:lnTo>
                <a:close/>
                <a:moveTo>
                  <a:pt x="1596" y="933"/>
                </a:moveTo>
                <a:lnTo>
                  <a:pt x="1596" y="9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175" b="0" i="0" u="none" strike="noStrike" cap="none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2" name="Google Shape;622;p116"/>
          <p:cNvGrpSpPr/>
          <p:nvPr/>
        </p:nvGrpSpPr>
        <p:grpSpPr>
          <a:xfrm>
            <a:off x="9526469" y="2175431"/>
            <a:ext cx="501730" cy="536918"/>
            <a:chOff x="5484820" y="7048230"/>
            <a:chExt cx="1337946" cy="1431781"/>
          </a:xfrm>
        </p:grpSpPr>
        <p:sp>
          <p:nvSpPr>
            <p:cNvPr id="623" name="Google Shape;623;p116"/>
            <p:cNvSpPr/>
            <p:nvPr/>
          </p:nvSpPr>
          <p:spPr>
            <a:xfrm>
              <a:off x="5484820" y="7048230"/>
              <a:ext cx="1303858" cy="596576"/>
            </a:xfrm>
            <a:custGeom>
              <a:avLst/>
              <a:gdLst/>
              <a:ahLst/>
              <a:cxnLst/>
              <a:rect l="l" t="t" r="r" b="b"/>
              <a:pathLst>
                <a:path w="1352" h="622" extrusionOk="0">
                  <a:moveTo>
                    <a:pt x="122" y="621"/>
                  </a:moveTo>
                  <a:lnTo>
                    <a:pt x="122" y="621"/>
                  </a:lnTo>
                  <a:cubicBezTo>
                    <a:pt x="173" y="621"/>
                    <a:pt x="208" y="594"/>
                    <a:pt x="235" y="551"/>
                  </a:cubicBezTo>
                  <a:cubicBezTo>
                    <a:pt x="305" y="367"/>
                    <a:pt x="487" y="237"/>
                    <a:pt x="697" y="237"/>
                  </a:cubicBezTo>
                  <a:cubicBezTo>
                    <a:pt x="811" y="237"/>
                    <a:pt x="916" y="280"/>
                    <a:pt x="994" y="340"/>
                  </a:cubicBezTo>
                  <a:cubicBezTo>
                    <a:pt x="933" y="359"/>
                    <a:pt x="933" y="359"/>
                    <a:pt x="933" y="359"/>
                  </a:cubicBezTo>
                  <a:cubicBezTo>
                    <a:pt x="906" y="359"/>
                    <a:pt x="889" y="375"/>
                    <a:pt x="889" y="402"/>
                  </a:cubicBezTo>
                  <a:cubicBezTo>
                    <a:pt x="889" y="419"/>
                    <a:pt x="898" y="446"/>
                    <a:pt x="916" y="454"/>
                  </a:cubicBezTo>
                  <a:cubicBezTo>
                    <a:pt x="1281" y="621"/>
                    <a:pt x="1281" y="621"/>
                    <a:pt x="1281" y="621"/>
                  </a:cubicBezTo>
                  <a:cubicBezTo>
                    <a:pt x="1300" y="621"/>
                    <a:pt x="1316" y="621"/>
                    <a:pt x="1335" y="611"/>
                  </a:cubicBezTo>
                  <a:cubicBezTo>
                    <a:pt x="1343" y="602"/>
                    <a:pt x="1351" y="586"/>
                    <a:pt x="1351" y="567"/>
                  </a:cubicBezTo>
                  <a:cubicBezTo>
                    <a:pt x="1351" y="167"/>
                    <a:pt x="1351" y="167"/>
                    <a:pt x="1351" y="167"/>
                  </a:cubicBezTo>
                  <a:cubicBezTo>
                    <a:pt x="1351" y="149"/>
                    <a:pt x="1343" y="124"/>
                    <a:pt x="1316" y="124"/>
                  </a:cubicBezTo>
                  <a:cubicBezTo>
                    <a:pt x="1300" y="115"/>
                    <a:pt x="1273" y="124"/>
                    <a:pt x="1265" y="140"/>
                  </a:cubicBezTo>
                  <a:cubicBezTo>
                    <a:pt x="1211" y="219"/>
                    <a:pt x="1211" y="219"/>
                    <a:pt x="1211" y="219"/>
                  </a:cubicBezTo>
                  <a:cubicBezTo>
                    <a:pt x="1081" y="88"/>
                    <a:pt x="898" y="0"/>
                    <a:pt x="697" y="0"/>
                  </a:cubicBezTo>
                  <a:cubicBezTo>
                    <a:pt x="392" y="0"/>
                    <a:pt x="122" y="194"/>
                    <a:pt x="17" y="454"/>
                  </a:cubicBezTo>
                  <a:cubicBezTo>
                    <a:pt x="0" y="489"/>
                    <a:pt x="0" y="532"/>
                    <a:pt x="25" y="567"/>
                  </a:cubicBezTo>
                  <a:cubicBezTo>
                    <a:pt x="43" y="602"/>
                    <a:pt x="87" y="621"/>
                    <a:pt x="122" y="621"/>
                  </a:cubicBezTo>
                  <a:close/>
                  <a:moveTo>
                    <a:pt x="122" y="621"/>
                  </a:moveTo>
                  <a:lnTo>
                    <a:pt x="122" y="6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175" b="0" i="0" u="none" strike="noStrike" cap="none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16"/>
            <p:cNvSpPr/>
            <p:nvPr/>
          </p:nvSpPr>
          <p:spPr>
            <a:xfrm>
              <a:off x="5518908" y="7883435"/>
              <a:ext cx="1303858" cy="596576"/>
            </a:xfrm>
            <a:custGeom>
              <a:avLst/>
              <a:gdLst/>
              <a:ahLst/>
              <a:cxnLst/>
              <a:rect l="l" t="t" r="r" b="b"/>
              <a:pathLst>
                <a:path w="1352" h="620" extrusionOk="0">
                  <a:moveTo>
                    <a:pt x="1325" y="54"/>
                  </a:moveTo>
                  <a:lnTo>
                    <a:pt x="1325" y="54"/>
                  </a:lnTo>
                  <a:cubicBezTo>
                    <a:pt x="1308" y="19"/>
                    <a:pt x="1273" y="0"/>
                    <a:pt x="1230" y="0"/>
                  </a:cubicBezTo>
                  <a:cubicBezTo>
                    <a:pt x="1186" y="0"/>
                    <a:pt x="1141" y="27"/>
                    <a:pt x="1125" y="70"/>
                  </a:cubicBezTo>
                  <a:cubicBezTo>
                    <a:pt x="1046" y="254"/>
                    <a:pt x="863" y="376"/>
                    <a:pt x="662" y="376"/>
                  </a:cubicBezTo>
                  <a:cubicBezTo>
                    <a:pt x="541" y="376"/>
                    <a:pt x="435" y="341"/>
                    <a:pt x="357" y="271"/>
                  </a:cubicBezTo>
                  <a:cubicBezTo>
                    <a:pt x="417" y="262"/>
                    <a:pt x="417" y="262"/>
                    <a:pt x="417" y="262"/>
                  </a:cubicBezTo>
                  <a:cubicBezTo>
                    <a:pt x="444" y="262"/>
                    <a:pt x="462" y="244"/>
                    <a:pt x="462" y="219"/>
                  </a:cubicBezTo>
                  <a:cubicBezTo>
                    <a:pt x="470" y="201"/>
                    <a:pt x="452" y="176"/>
                    <a:pt x="435" y="166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2" y="0"/>
                    <a:pt x="33" y="0"/>
                    <a:pt x="25" y="9"/>
                  </a:cubicBezTo>
                  <a:cubicBezTo>
                    <a:pt x="8" y="19"/>
                    <a:pt x="0" y="35"/>
                    <a:pt x="0" y="54"/>
                  </a:cubicBezTo>
                  <a:cubicBezTo>
                    <a:pt x="0" y="454"/>
                    <a:pt x="0" y="454"/>
                    <a:pt x="0" y="454"/>
                  </a:cubicBezTo>
                  <a:cubicBezTo>
                    <a:pt x="0" y="471"/>
                    <a:pt x="8" y="489"/>
                    <a:pt x="33" y="498"/>
                  </a:cubicBezTo>
                  <a:cubicBezTo>
                    <a:pt x="52" y="506"/>
                    <a:pt x="78" y="498"/>
                    <a:pt x="87" y="481"/>
                  </a:cubicBezTo>
                  <a:cubicBezTo>
                    <a:pt x="138" y="403"/>
                    <a:pt x="138" y="403"/>
                    <a:pt x="138" y="403"/>
                  </a:cubicBezTo>
                  <a:cubicBezTo>
                    <a:pt x="270" y="533"/>
                    <a:pt x="452" y="619"/>
                    <a:pt x="662" y="619"/>
                  </a:cubicBezTo>
                  <a:cubicBezTo>
                    <a:pt x="968" y="619"/>
                    <a:pt x="1230" y="428"/>
                    <a:pt x="1343" y="166"/>
                  </a:cubicBezTo>
                  <a:cubicBezTo>
                    <a:pt x="1351" y="132"/>
                    <a:pt x="1351" y="87"/>
                    <a:pt x="1325" y="54"/>
                  </a:cubicBezTo>
                  <a:close/>
                  <a:moveTo>
                    <a:pt x="1325" y="54"/>
                  </a:moveTo>
                  <a:lnTo>
                    <a:pt x="1325" y="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175" b="0" i="0" u="none" strike="noStrike" cap="none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5" name="Google Shape;625;p116"/>
          <p:cNvSpPr/>
          <p:nvPr/>
        </p:nvSpPr>
        <p:spPr>
          <a:xfrm>
            <a:off x="5854528" y="5465632"/>
            <a:ext cx="1364578" cy="2866758"/>
          </a:xfrm>
          <a:custGeom>
            <a:avLst/>
            <a:gdLst/>
            <a:ahLst/>
            <a:cxnLst/>
            <a:rect l="l" t="t" r="r" b="b"/>
            <a:pathLst>
              <a:path w="3769" h="7914" extrusionOk="0">
                <a:moveTo>
                  <a:pt x="3768" y="0"/>
                </a:moveTo>
                <a:lnTo>
                  <a:pt x="0" y="0"/>
                </a:lnTo>
                <a:lnTo>
                  <a:pt x="0" y="7913"/>
                </a:lnTo>
                <a:lnTo>
                  <a:pt x="3768" y="7913"/>
                </a:lnTo>
                <a:lnTo>
                  <a:pt x="3768" y="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175" b="0" i="0" u="none" strike="noStrike" cap="none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116"/>
          <p:cNvSpPr/>
          <p:nvPr/>
        </p:nvSpPr>
        <p:spPr>
          <a:xfrm>
            <a:off x="5854528" y="6234255"/>
            <a:ext cx="1364578" cy="2098134"/>
          </a:xfrm>
          <a:custGeom>
            <a:avLst/>
            <a:gdLst/>
            <a:ahLst/>
            <a:cxnLst/>
            <a:rect l="l" t="t" r="r" b="b"/>
            <a:pathLst>
              <a:path w="3769" h="5795" extrusionOk="0">
                <a:moveTo>
                  <a:pt x="0" y="0"/>
                </a:moveTo>
                <a:lnTo>
                  <a:pt x="0" y="5794"/>
                </a:lnTo>
                <a:lnTo>
                  <a:pt x="3768" y="5794"/>
                </a:lnTo>
                <a:lnTo>
                  <a:pt x="3768" y="0"/>
                </a:lnTo>
                <a:lnTo>
                  <a:pt x="0" y="0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175" b="0" i="0" u="none" strike="noStrike" cap="none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116"/>
          <p:cNvSpPr/>
          <p:nvPr/>
        </p:nvSpPr>
        <p:spPr>
          <a:xfrm>
            <a:off x="5854528" y="7888154"/>
            <a:ext cx="1364578" cy="444236"/>
          </a:xfrm>
          <a:custGeom>
            <a:avLst/>
            <a:gdLst/>
            <a:ahLst/>
            <a:cxnLst/>
            <a:rect l="l" t="t" r="r" b="b"/>
            <a:pathLst>
              <a:path w="3769" h="1231" extrusionOk="0">
                <a:moveTo>
                  <a:pt x="0" y="0"/>
                </a:moveTo>
                <a:lnTo>
                  <a:pt x="0" y="1230"/>
                </a:lnTo>
                <a:lnTo>
                  <a:pt x="3768" y="1230"/>
                </a:lnTo>
                <a:lnTo>
                  <a:pt x="3768" y="0"/>
                </a:lnTo>
                <a:lnTo>
                  <a:pt x="0" y="0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175" b="0" i="0" u="none" strike="noStrike" cap="none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116"/>
          <p:cNvSpPr txBox="1"/>
          <p:nvPr/>
        </p:nvSpPr>
        <p:spPr>
          <a:xfrm>
            <a:off x="5937617" y="5494395"/>
            <a:ext cx="809517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OPTION #01</a:t>
            </a:r>
            <a:endParaRPr/>
          </a:p>
        </p:txBody>
      </p:sp>
      <p:sp>
        <p:nvSpPr>
          <p:cNvPr id="629" name="Google Shape;629;p116"/>
          <p:cNvSpPr txBox="1"/>
          <p:nvPr/>
        </p:nvSpPr>
        <p:spPr>
          <a:xfrm>
            <a:off x="5937617" y="6267813"/>
            <a:ext cx="809517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OPTION #02</a:t>
            </a:r>
            <a:endParaRPr/>
          </a:p>
        </p:txBody>
      </p:sp>
      <p:sp>
        <p:nvSpPr>
          <p:cNvPr id="630" name="Google Shape;630;p116"/>
          <p:cNvSpPr txBox="1"/>
          <p:nvPr/>
        </p:nvSpPr>
        <p:spPr>
          <a:xfrm>
            <a:off x="5937617" y="7908927"/>
            <a:ext cx="809517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OPTION #03</a:t>
            </a:r>
            <a:endParaRPr/>
          </a:p>
        </p:txBody>
      </p:sp>
      <p:sp>
        <p:nvSpPr>
          <p:cNvPr id="631" name="Google Shape;631;p116"/>
          <p:cNvSpPr txBox="1"/>
          <p:nvPr/>
        </p:nvSpPr>
        <p:spPr>
          <a:xfrm>
            <a:off x="1005650" y="1497125"/>
            <a:ext cx="31344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rPr>
              <a:t>Customer Service </a:t>
            </a:r>
            <a:endParaRPr/>
          </a:p>
          <a:p>
            <a:pPr marL="0" marR="0" lvl="0" indent="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5469"/>
                </a:solidFill>
              </a:rPr>
              <a:t>Customer;   Event; </a:t>
            </a:r>
            <a:endParaRPr sz="1000">
              <a:solidFill>
                <a:srgbClr val="445469"/>
              </a:solidFill>
            </a:endParaRPr>
          </a:p>
          <a:p>
            <a:pPr marL="0" marR="0" lvl="0" indent="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5469"/>
                </a:solidFill>
              </a:rPr>
              <a:t>Vehicle;   Parking Permit</a:t>
            </a:r>
            <a:endParaRPr sz="1000">
              <a:solidFill>
                <a:srgbClr val="445469"/>
              </a:solidFill>
            </a:endParaRPr>
          </a:p>
          <a:p>
            <a:pPr marL="0" marR="0" lvl="0" indent="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5469"/>
                </a:solidFill>
              </a:rPr>
              <a:t>Payment;  Lease</a:t>
            </a:r>
            <a:endParaRPr sz="1000"/>
          </a:p>
        </p:txBody>
      </p:sp>
      <p:sp>
        <p:nvSpPr>
          <p:cNvPr id="632" name="Google Shape;632;p116"/>
          <p:cNvSpPr txBox="1"/>
          <p:nvPr/>
        </p:nvSpPr>
        <p:spPr>
          <a:xfrm>
            <a:off x="1005651" y="2572825"/>
            <a:ext cx="29184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rPr>
              <a:t>Community Management </a:t>
            </a:r>
            <a:endParaRPr/>
          </a:p>
          <a:p>
            <a:pPr marL="0" marR="0" lvl="0" indent="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5469"/>
                </a:solidFill>
              </a:rPr>
              <a:t>Community;  Apartment</a:t>
            </a:r>
            <a:endParaRPr sz="1000">
              <a:solidFill>
                <a:srgbClr val="445469"/>
              </a:solidFill>
            </a:endParaRPr>
          </a:p>
          <a:p>
            <a:pPr marL="0" marR="0" lvl="0" indent="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5469"/>
                </a:solidFill>
              </a:rPr>
              <a:t>Mail Box; Parking Lot</a:t>
            </a:r>
            <a:endParaRPr sz="1000"/>
          </a:p>
        </p:txBody>
      </p:sp>
      <p:sp>
        <p:nvSpPr>
          <p:cNvPr id="633" name="Google Shape;633;p116"/>
          <p:cNvSpPr txBox="1"/>
          <p:nvPr/>
        </p:nvSpPr>
        <p:spPr>
          <a:xfrm>
            <a:off x="1007550" y="3667000"/>
            <a:ext cx="3996600" cy="1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445469"/>
                </a:solidFill>
              </a:rPr>
              <a:t> </a:t>
            </a:r>
            <a:r>
              <a:rPr lang="en-US" b="1" i="0" u="none" strike="noStrike" cap="none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rPr>
              <a:t>Internal </a:t>
            </a:r>
            <a:r>
              <a:rPr lang="en-US" b="1">
                <a:solidFill>
                  <a:srgbClr val="445469"/>
                </a:solidFill>
              </a:rPr>
              <a:t>Control</a:t>
            </a:r>
            <a:endParaRPr/>
          </a:p>
          <a:p>
            <a:pPr marL="0" marR="0" lvl="0" indent="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5469"/>
                </a:solidFill>
              </a:rPr>
              <a:t>Employee </a:t>
            </a:r>
            <a:endParaRPr sz="1000">
              <a:solidFill>
                <a:srgbClr val="445469"/>
              </a:solidFill>
            </a:endParaRPr>
          </a:p>
          <a:p>
            <a:pPr marL="0" marR="0" lvl="0" indent="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5469"/>
                </a:solidFill>
              </a:rPr>
              <a:t>(Community/Corporate Employee, Manager/Staff)</a:t>
            </a:r>
            <a:r>
              <a:rPr lang="en-US" sz="1200">
                <a:solidFill>
                  <a:srgbClr val="445469"/>
                </a:solidFill>
              </a:rPr>
              <a:t>,</a:t>
            </a:r>
            <a:endParaRPr sz="1200">
              <a:solidFill>
                <a:srgbClr val="445469"/>
              </a:solidFill>
            </a:endParaRPr>
          </a:p>
          <a:p>
            <a:pPr marL="0" marR="0" lvl="0" indent="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5469"/>
                </a:solidFill>
              </a:rPr>
              <a:t>Work Order;  Part;  Supplier</a:t>
            </a:r>
            <a:endParaRPr sz="1000"/>
          </a:p>
        </p:txBody>
      </p:sp>
      <p:grpSp>
        <p:nvGrpSpPr>
          <p:cNvPr id="634" name="Google Shape;634;p116"/>
          <p:cNvGrpSpPr/>
          <p:nvPr/>
        </p:nvGrpSpPr>
        <p:grpSpPr>
          <a:xfrm>
            <a:off x="-108520" y="257325"/>
            <a:ext cx="4370694" cy="703464"/>
            <a:chOff x="-313139" y="686201"/>
            <a:chExt cx="11655182" cy="1875903"/>
          </a:xfrm>
        </p:grpSpPr>
        <p:sp>
          <p:nvSpPr>
            <p:cNvPr id="635" name="Google Shape;635;p116"/>
            <p:cNvSpPr txBox="1"/>
            <p:nvPr/>
          </p:nvSpPr>
          <p:spPr>
            <a:xfrm>
              <a:off x="2286976" y="686201"/>
              <a:ext cx="63963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445469"/>
                  </a:solidFill>
                </a:rPr>
                <a:t>FUNCTIONS</a:t>
              </a:r>
              <a:endParaRPr sz="2400" b="1" i="0" u="none" strike="noStrike" cap="none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16"/>
            <p:cNvSpPr/>
            <p:nvPr/>
          </p:nvSpPr>
          <p:spPr>
            <a:xfrm>
              <a:off x="4662548" y="2470667"/>
              <a:ext cx="1553037" cy="914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34250" tIns="17125" rIns="34250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9BBB5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16"/>
            <p:cNvSpPr txBox="1"/>
            <p:nvPr/>
          </p:nvSpPr>
          <p:spPr>
            <a:xfrm>
              <a:off x="-313139" y="1634835"/>
              <a:ext cx="11655182" cy="8391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50" tIns="40775" rIns="81550" bIns="407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b="0" u="none" strike="noStrike" cap="none">
                  <a:solidFill>
                    <a:schemeClr val="dk2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Conceptual </a:t>
              </a:r>
              <a:r>
                <a:rPr lang="en-US" sz="1000">
                  <a:solidFill>
                    <a:schemeClr val="dk2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M</a:t>
              </a:r>
              <a:r>
                <a:rPr lang="en-US" sz="1000" b="0" u="none" strike="noStrike" cap="none">
                  <a:solidFill>
                    <a:schemeClr val="dk2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odel</a:t>
              </a:r>
              <a:endParaRPr/>
            </a:p>
          </p:txBody>
        </p:sp>
      </p:grpSp>
      <p:sp>
        <p:nvSpPr>
          <p:cNvPr id="638" name="Google Shape;638;p116"/>
          <p:cNvSpPr/>
          <p:nvPr/>
        </p:nvSpPr>
        <p:spPr>
          <a:xfrm>
            <a:off x="433948" y="1514235"/>
            <a:ext cx="573600" cy="57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116"/>
          <p:cNvSpPr/>
          <p:nvPr/>
        </p:nvSpPr>
        <p:spPr>
          <a:xfrm>
            <a:off x="586307" y="1673145"/>
            <a:ext cx="268881" cy="256079"/>
          </a:xfrm>
          <a:custGeom>
            <a:avLst/>
            <a:gdLst/>
            <a:ahLst/>
            <a:cxnLst/>
            <a:rect l="l" t="t" r="r" b="b"/>
            <a:pathLst>
              <a:path w="461" h="443" extrusionOk="0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116"/>
          <p:cNvSpPr/>
          <p:nvPr/>
        </p:nvSpPr>
        <p:spPr>
          <a:xfrm>
            <a:off x="432050" y="3639645"/>
            <a:ext cx="573600" cy="573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116"/>
          <p:cNvSpPr/>
          <p:nvPr/>
        </p:nvSpPr>
        <p:spPr>
          <a:xfrm>
            <a:off x="538674" y="3828531"/>
            <a:ext cx="370345" cy="206476"/>
          </a:xfrm>
          <a:custGeom>
            <a:avLst/>
            <a:gdLst/>
            <a:ahLst/>
            <a:cxnLst/>
            <a:rect l="l" t="t" r="r" b="b"/>
            <a:pathLst>
              <a:path w="497" h="276" extrusionOk="0">
                <a:moveTo>
                  <a:pt x="249" y="0"/>
                </a:moveTo>
                <a:lnTo>
                  <a:pt x="249" y="0"/>
                </a:lnTo>
                <a:cubicBezTo>
                  <a:pt x="89" y="0"/>
                  <a:pt x="0" y="115"/>
                  <a:pt x="0" y="133"/>
                </a:cubicBezTo>
                <a:cubicBezTo>
                  <a:pt x="0" y="151"/>
                  <a:pt x="89" y="275"/>
                  <a:pt x="249" y="275"/>
                </a:cubicBezTo>
                <a:cubicBezTo>
                  <a:pt x="408" y="275"/>
                  <a:pt x="496" y="151"/>
                  <a:pt x="496" y="133"/>
                </a:cubicBezTo>
                <a:cubicBezTo>
                  <a:pt x="496" y="115"/>
                  <a:pt x="408" y="0"/>
                  <a:pt x="249" y="0"/>
                </a:cubicBezTo>
                <a:close/>
                <a:moveTo>
                  <a:pt x="249" y="239"/>
                </a:moveTo>
                <a:lnTo>
                  <a:pt x="249" y="239"/>
                </a:lnTo>
                <a:cubicBezTo>
                  <a:pt x="186" y="239"/>
                  <a:pt x="142" y="195"/>
                  <a:pt x="142" y="133"/>
                </a:cubicBezTo>
                <a:cubicBezTo>
                  <a:pt x="142" y="79"/>
                  <a:pt x="186" y="26"/>
                  <a:pt x="249" y="26"/>
                </a:cubicBezTo>
                <a:cubicBezTo>
                  <a:pt x="310" y="26"/>
                  <a:pt x="355" y="79"/>
                  <a:pt x="355" y="133"/>
                </a:cubicBezTo>
                <a:cubicBezTo>
                  <a:pt x="355" y="195"/>
                  <a:pt x="310" y="239"/>
                  <a:pt x="249" y="239"/>
                </a:cubicBezTo>
                <a:close/>
                <a:moveTo>
                  <a:pt x="249" y="133"/>
                </a:moveTo>
                <a:lnTo>
                  <a:pt x="249" y="133"/>
                </a:lnTo>
                <a:cubicBezTo>
                  <a:pt x="239" y="123"/>
                  <a:pt x="266" y="79"/>
                  <a:pt x="249" y="79"/>
                </a:cubicBezTo>
                <a:cubicBezTo>
                  <a:pt x="221" y="79"/>
                  <a:pt x="195" y="107"/>
                  <a:pt x="195" y="133"/>
                </a:cubicBezTo>
                <a:cubicBezTo>
                  <a:pt x="195" y="168"/>
                  <a:pt x="221" y="186"/>
                  <a:pt x="249" y="186"/>
                </a:cubicBezTo>
                <a:cubicBezTo>
                  <a:pt x="274" y="186"/>
                  <a:pt x="302" y="168"/>
                  <a:pt x="302" y="133"/>
                </a:cubicBezTo>
                <a:cubicBezTo>
                  <a:pt x="302" y="123"/>
                  <a:pt x="257" y="142"/>
                  <a:pt x="249" y="1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Google Shape;642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025" y="0"/>
            <a:ext cx="44209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117"/>
          <p:cNvGrpSpPr/>
          <p:nvPr/>
        </p:nvGrpSpPr>
        <p:grpSpPr>
          <a:xfrm>
            <a:off x="642937" y="181131"/>
            <a:ext cx="7861102" cy="779658"/>
            <a:chOff x="1690738" y="483017"/>
            <a:chExt cx="20962938" cy="2079087"/>
          </a:xfrm>
        </p:grpSpPr>
        <p:sp>
          <p:nvSpPr>
            <p:cNvPr id="648" name="Google Shape;648;p117"/>
            <p:cNvSpPr txBox="1"/>
            <p:nvPr/>
          </p:nvSpPr>
          <p:spPr>
            <a:xfrm>
              <a:off x="1690738" y="483017"/>
              <a:ext cx="20962938" cy="13234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2"/>
                  </a:solidFill>
                </a:rPr>
                <a:t>BUSINESS RULES</a:t>
              </a:r>
              <a:endPara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17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34250" tIns="17125" rIns="34250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650" name="Google Shape;650;p117"/>
            <p:cNvSpPr txBox="1"/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50" tIns="40775" rIns="81550" bIns="407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Arial"/>
                <a:buNone/>
              </a:pPr>
              <a:r>
                <a:rPr lang="en-US" sz="1000" b="0" u="none" strike="noStrike" cap="none">
                  <a:solidFill>
                    <a:schemeClr val="dk2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Conceptual </a:t>
              </a:r>
              <a:r>
                <a:rPr lang="en-US" sz="1000">
                  <a:solidFill>
                    <a:schemeClr val="dk2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M</a:t>
              </a:r>
              <a:r>
                <a:rPr lang="en-US" sz="1000" b="0" u="none" strike="noStrike" cap="none">
                  <a:solidFill>
                    <a:schemeClr val="dk2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odel</a:t>
              </a:r>
              <a:endParaRPr sz="1000"/>
            </a:p>
          </p:txBody>
        </p:sp>
      </p:grpSp>
      <p:sp>
        <p:nvSpPr>
          <p:cNvPr id="651" name="Google Shape;651;p117"/>
          <p:cNvSpPr/>
          <p:nvPr/>
        </p:nvSpPr>
        <p:spPr>
          <a:xfrm>
            <a:off x="1205942" y="2145400"/>
            <a:ext cx="24159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Apartment - Commu</a:t>
            </a:r>
            <a:r>
              <a:rPr lang="en-US" sz="1275" b="1" dirty="0">
                <a:solidFill>
                  <a:schemeClr val="dk2"/>
                </a:solidFill>
              </a:rPr>
              <a:t>nity</a:t>
            </a:r>
            <a:endParaRPr dirty="0"/>
          </a:p>
        </p:txBody>
      </p:sp>
      <p:sp>
        <p:nvSpPr>
          <p:cNvPr id="652" name="Google Shape;652;p117"/>
          <p:cNvSpPr txBox="1"/>
          <p:nvPr/>
        </p:nvSpPr>
        <p:spPr>
          <a:xfrm>
            <a:off x="1216678" y="2347700"/>
            <a:ext cx="29805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</a:rPr>
              <a:t>Apartment is described with status ('P','C','D'), view and base price;</a:t>
            </a:r>
            <a:endParaRPr sz="1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</a:rPr>
              <a:t>One community has at least 50 apartments.</a:t>
            </a:r>
            <a:endParaRPr sz="1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653" name="Google Shape;653;p117"/>
          <p:cNvSpPr/>
          <p:nvPr/>
        </p:nvSpPr>
        <p:spPr>
          <a:xfrm>
            <a:off x="610528" y="2228825"/>
            <a:ext cx="573600" cy="57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117"/>
          <p:cNvSpPr/>
          <p:nvPr/>
        </p:nvSpPr>
        <p:spPr>
          <a:xfrm>
            <a:off x="615601" y="3277241"/>
            <a:ext cx="573600" cy="573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117"/>
          <p:cNvSpPr/>
          <p:nvPr/>
        </p:nvSpPr>
        <p:spPr>
          <a:xfrm>
            <a:off x="566836" y="989426"/>
            <a:ext cx="573600" cy="573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117"/>
          <p:cNvSpPr/>
          <p:nvPr/>
        </p:nvSpPr>
        <p:spPr>
          <a:xfrm>
            <a:off x="612188" y="4411520"/>
            <a:ext cx="573600" cy="573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117"/>
          <p:cNvSpPr/>
          <p:nvPr/>
        </p:nvSpPr>
        <p:spPr>
          <a:xfrm>
            <a:off x="1171549" y="1001025"/>
            <a:ext cx="27105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1" dirty="0">
                <a:solidFill>
                  <a:schemeClr val="dk1"/>
                </a:solidFill>
              </a:rPr>
              <a:t>Work Order - Community Staff</a:t>
            </a:r>
            <a:endParaRPr sz="1275" b="1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75" b="1" dirty="0">
              <a:solidFill>
                <a:schemeClr val="dk2"/>
              </a:solidFill>
            </a:endParaRPr>
          </a:p>
        </p:txBody>
      </p:sp>
      <p:sp>
        <p:nvSpPr>
          <p:cNvPr id="658" name="Google Shape;658;p117"/>
          <p:cNvSpPr txBox="1"/>
          <p:nvPr/>
        </p:nvSpPr>
        <p:spPr>
          <a:xfrm>
            <a:off x="1182275" y="1222850"/>
            <a:ext cx="35115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</a:rPr>
              <a:t>Work order specifies Order/Start/Completion Date;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</a:rPr>
              <a:t>Work order is categorized into different priority groups ('L','M','H') and different statuses ('P','C','D');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</a:rPr>
              <a:t>One work order is associated with only one staff.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</a:endParaRPr>
          </a:p>
        </p:txBody>
      </p:sp>
      <p:sp>
        <p:nvSpPr>
          <p:cNvPr id="659" name="Google Shape;659;p117"/>
          <p:cNvSpPr/>
          <p:nvPr/>
        </p:nvSpPr>
        <p:spPr>
          <a:xfrm>
            <a:off x="1203131" y="3184975"/>
            <a:ext cx="21195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Lea</a:t>
            </a:r>
            <a:r>
              <a:rPr lang="en-US" sz="1275" b="1" dirty="0">
                <a:solidFill>
                  <a:schemeClr val="dk2"/>
                </a:solidFill>
              </a:rPr>
              <a:t>s</a:t>
            </a:r>
            <a:r>
              <a:rPr lang="en-US" sz="1275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 - Customer</a:t>
            </a:r>
            <a:endParaRPr dirty="0"/>
          </a:p>
        </p:txBody>
      </p:sp>
      <p:sp>
        <p:nvSpPr>
          <p:cNvPr id="660" name="Google Shape;660;p117"/>
          <p:cNvSpPr txBox="1"/>
          <p:nvPr/>
        </p:nvSpPr>
        <p:spPr>
          <a:xfrm>
            <a:off x="1213851" y="3387250"/>
            <a:ext cx="27105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</a:rPr>
              <a:t>Lease is tracked by the previous lease ID;</a:t>
            </a:r>
            <a:endParaRPr sz="1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</a:rPr>
              <a:t>One lease has at least one customer;</a:t>
            </a:r>
            <a:endParaRPr sz="1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</a:rPr>
              <a:t>A customer has at least one lease.</a:t>
            </a:r>
            <a:endParaRPr sz="1000" dirty="0">
              <a:solidFill>
                <a:schemeClr val="dk1"/>
              </a:solidFill>
            </a:endParaRPr>
          </a:p>
        </p:txBody>
      </p:sp>
      <p:sp>
        <p:nvSpPr>
          <p:cNvPr id="661" name="Google Shape;661;p117"/>
          <p:cNvSpPr/>
          <p:nvPr/>
        </p:nvSpPr>
        <p:spPr>
          <a:xfrm>
            <a:off x="1203098" y="4326700"/>
            <a:ext cx="28971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Payment - </a:t>
            </a:r>
            <a:r>
              <a:rPr lang="en-US" sz="1275" b="1" dirty="0">
                <a:solidFill>
                  <a:schemeClr val="dk2"/>
                </a:solidFill>
              </a:rPr>
              <a:t>Lease/Parking Permit</a:t>
            </a:r>
            <a:endParaRPr dirty="0"/>
          </a:p>
        </p:txBody>
      </p:sp>
      <p:sp>
        <p:nvSpPr>
          <p:cNvPr id="662" name="Google Shape;662;p117"/>
          <p:cNvSpPr txBox="1"/>
          <p:nvPr/>
        </p:nvSpPr>
        <p:spPr>
          <a:xfrm>
            <a:off x="1213852" y="4529000"/>
            <a:ext cx="31413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</a:rPr>
              <a:t>One payment is made for either lease or permit;</a:t>
            </a:r>
            <a:endParaRPr sz="1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</a:rPr>
              <a:t>One lease requires at least one payment.</a:t>
            </a:r>
            <a:endParaRPr sz="1000" dirty="0">
              <a:solidFill>
                <a:schemeClr val="dk1"/>
              </a:solidFill>
            </a:endParaRPr>
          </a:p>
        </p:txBody>
      </p:sp>
      <p:sp>
        <p:nvSpPr>
          <p:cNvPr id="663" name="Google Shape;663;p117"/>
          <p:cNvSpPr/>
          <p:nvPr/>
        </p:nvSpPr>
        <p:spPr>
          <a:xfrm>
            <a:off x="796840" y="2382919"/>
            <a:ext cx="204521" cy="266155"/>
          </a:xfrm>
          <a:custGeom>
            <a:avLst/>
            <a:gdLst/>
            <a:ahLst/>
            <a:cxnLst/>
            <a:rect l="l" t="t" r="r" b="b"/>
            <a:pathLst>
              <a:path w="320" h="417" extrusionOk="0">
                <a:moveTo>
                  <a:pt x="115" y="62"/>
                </a:moveTo>
                <a:lnTo>
                  <a:pt x="115" y="62"/>
                </a:lnTo>
                <a:cubicBezTo>
                  <a:pt x="115" y="27"/>
                  <a:pt x="89" y="0"/>
                  <a:pt x="62" y="0"/>
                </a:cubicBezTo>
                <a:cubicBezTo>
                  <a:pt x="27" y="0"/>
                  <a:pt x="0" y="27"/>
                  <a:pt x="0" y="62"/>
                </a:cubicBezTo>
                <a:cubicBezTo>
                  <a:pt x="0" y="80"/>
                  <a:pt x="18" y="106"/>
                  <a:pt x="36" y="115"/>
                </a:cubicBezTo>
                <a:cubicBezTo>
                  <a:pt x="36" y="301"/>
                  <a:pt x="36" y="301"/>
                  <a:pt x="36" y="301"/>
                </a:cubicBezTo>
                <a:cubicBezTo>
                  <a:pt x="18" y="310"/>
                  <a:pt x="0" y="328"/>
                  <a:pt x="0" y="354"/>
                </a:cubicBezTo>
                <a:cubicBezTo>
                  <a:pt x="0" y="390"/>
                  <a:pt x="27" y="416"/>
                  <a:pt x="62" y="416"/>
                </a:cubicBezTo>
                <a:cubicBezTo>
                  <a:pt x="89" y="416"/>
                  <a:pt x="115" y="390"/>
                  <a:pt x="115" y="354"/>
                </a:cubicBezTo>
                <a:cubicBezTo>
                  <a:pt x="115" y="328"/>
                  <a:pt x="106" y="310"/>
                  <a:pt x="80" y="301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106" y="106"/>
                  <a:pt x="115" y="80"/>
                  <a:pt x="115" y="62"/>
                </a:cubicBezTo>
                <a:close/>
                <a:moveTo>
                  <a:pt x="98" y="354"/>
                </a:moveTo>
                <a:lnTo>
                  <a:pt x="98" y="354"/>
                </a:lnTo>
                <a:cubicBezTo>
                  <a:pt x="98" y="372"/>
                  <a:pt x="80" y="390"/>
                  <a:pt x="62" y="390"/>
                </a:cubicBezTo>
                <a:cubicBezTo>
                  <a:pt x="44" y="390"/>
                  <a:pt x="27" y="372"/>
                  <a:pt x="27" y="354"/>
                </a:cubicBezTo>
                <a:cubicBezTo>
                  <a:pt x="27" y="337"/>
                  <a:pt x="44" y="319"/>
                  <a:pt x="62" y="319"/>
                </a:cubicBezTo>
                <a:cubicBezTo>
                  <a:pt x="80" y="319"/>
                  <a:pt x="98" y="337"/>
                  <a:pt x="98" y="354"/>
                </a:cubicBezTo>
                <a:close/>
                <a:moveTo>
                  <a:pt x="62" y="88"/>
                </a:moveTo>
                <a:lnTo>
                  <a:pt x="62" y="88"/>
                </a:lnTo>
                <a:cubicBezTo>
                  <a:pt x="44" y="88"/>
                  <a:pt x="27" y="80"/>
                  <a:pt x="27" y="62"/>
                </a:cubicBezTo>
                <a:cubicBezTo>
                  <a:pt x="27" y="35"/>
                  <a:pt x="44" y="27"/>
                  <a:pt x="62" y="27"/>
                </a:cubicBezTo>
                <a:cubicBezTo>
                  <a:pt x="80" y="27"/>
                  <a:pt x="98" y="35"/>
                  <a:pt x="98" y="62"/>
                </a:cubicBezTo>
                <a:cubicBezTo>
                  <a:pt x="98" y="80"/>
                  <a:pt x="80" y="88"/>
                  <a:pt x="62" y="88"/>
                </a:cubicBezTo>
                <a:close/>
                <a:moveTo>
                  <a:pt x="284" y="301"/>
                </a:moveTo>
                <a:lnTo>
                  <a:pt x="284" y="301"/>
                </a:lnTo>
                <a:cubicBezTo>
                  <a:pt x="284" y="115"/>
                  <a:pt x="284" y="115"/>
                  <a:pt x="284" y="115"/>
                </a:cubicBezTo>
                <a:cubicBezTo>
                  <a:pt x="302" y="106"/>
                  <a:pt x="319" y="80"/>
                  <a:pt x="319" y="62"/>
                </a:cubicBezTo>
                <a:cubicBezTo>
                  <a:pt x="319" y="27"/>
                  <a:pt x="292" y="0"/>
                  <a:pt x="257" y="0"/>
                </a:cubicBezTo>
                <a:cubicBezTo>
                  <a:pt x="221" y="0"/>
                  <a:pt x="195" y="27"/>
                  <a:pt x="195" y="62"/>
                </a:cubicBezTo>
                <a:cubicBezTo>
                  <a:pt x="195" y="80"/>
                  <a:pt x="212" y="106"/>
                  <a:pt x="239" y="115"/>
                </a:cubicBezTo>
                <a:cubicBezTo>
                  <a:pt x="239" y="301"/>
                  <a:pt x="239" y="301"/>
                  <a:pt x="239" y="301"/>
                </a:cubicBezTo>
                <a:cubicBezTo>
                  <a:pt x="212" y="310"/>
                  <a:pt x="195" y="328"/>
                  <a:pt x="195" y="354"/>
                </a:cubicBezTo>
                <a:cubicBezTo>
                  <a:pt x="195" y="390"/>
                  <a:pt x="221" y="416"/>
                  <a:pt x="257" y="416"/>
                </a:cubicBezTo>
                <a:cubicBezTo>
                  <a:pt x="292" y="416"/>
                  <a:pt x="319" y="390"/>
                  <a:pt x="319" y="354"/>
                </a:cubicBezTo>
                <a:cubicBezTo>
                  <a:pt x="319" y="328"/>
                  <a:pt x="302" y="310"/>
                  <a:pt x="284" y="301"/>
                </a:cubicBezTo>
                <a:close/>
                <a:moveTo>
                  <a:pt x="221" y="62"/>
                </a:moveTo>
                <a:lnTo>
                  <a:pt x="221" y="62"/>
                </a:lnTo>
                <a:cubicBezTo>
                  <a:pt x="221" y="35"/>
                  <a:pt x="239" y="27"/>
                  <a:pt x="257" y="27"/>
                </a:cubicBezTo>
                <a:cubicBezTo>
                  <a:pt x="275" y="27"/>
                  <a:pt x="292" y="35"/>
                  <a:pt x="292" y="62"/>
                </a:cubicBezTo>
                <a:cubicBezTo>
                  <a:pt x="292" y="80"/>
                  <a:pt x="275" y="88"/>
                  <a:pt x="257" y="88"/>
                </a:cubicBezTo>
                <a:cubicBezTo>
                  <a:pt x="239" y="88"/>
                  <a:pt x="221" y="80"/>
                  <a:pt x="221" y="62"/>
                </a:cubicBezTo>
                <a:close/>
                <a:moveTo>
                  <a:pt x="257" y="390"/>
                </a:moveTo>
                <a:lnTo>
                  <a:pt x="257" y="390"/>
                </a:lnTo>
                <a:cubicBezTo>
                  <a:pt x="239" y="390"/>
                  <a:pt x="221" y="372"/>
                  <a:pt x="221" y="354"/>
                </a:cubicBezTo>
                <a:cubicBezTo>
                  <a:pt x="221" y="337"/>
                  <a:pt x="239" y="319"/>
                  <a:pt x="257" y="319"/>
                </a:cubicBezTo>
                <a:cubicBezTo>
                  <a:pt x="275" y="319"/>
                  <a:pt x="292" y="337"/>
                  <a:pt x="292" y="354"/>
                </a:cubicBezTo>
                <a:cubicBezTo>
                  <a:pt x="292" y="372"/>
                  <a:pt x="275" y="390"/>
                  <a:pt x="257" y="39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117"/>
          <p:cNvSpPr/>
          <p:nvPr/>
        </p:nvSpPr>
        <p:spPr>
          <a:xfrm>
            <a:off x="780722" y="3433166"/>
            <a:ext cx="237234" cy="237236"/>
          </a:xfrm>
          <a:custGeom>
            <a:avLst/>
            <a:gdLst/>
            <a:ahLst/>
            <a:cxnLst/>
            <a:rect l="l" t="t" r="r" b="b"/>
            <a:pathLst>
              <a:path w="444" h="444" extrusionOk="0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117"/>
          <p:cNvSpPr/>
          <p:nvPr/>
        </p:nvSpPr>
        <p:spPr>
          <a:xfrm>
            <a:off x="718812" y="4600406"/>
            <a:ext cx="370345" cy="206476"/>
          </a:xfrm>
          <a:custGeom>
            <a:avLst/>
            <a:gdLst/>
            <a:ahLst/>
            <a:cxnLst/>
            <a:rect l="l" t="t" r="r" b="b"/>
            <a:pathLst>
              <a:path w="497" h="276" extrusionOk="0">
                <a:moveTo>
                  <a:pt x="249" y="0"/>
                </a:moveTo>
                <a:lnTo>
                  <a:pt x="249" y="0"/>
                </a:lnTo>
                <a:cubicBezTo>
                  <a:pt x="89" y="0"/>
                  <a:pt x="0" y="115"/>
                  <a:pt x="0" y="133"/>
                </a:cubicBezTo>
                <a:cubicBezTo>
                  <a:pt x="0" y="151"/>
                  <a:pt x="89" y="275"/>
                  <a:pt x="249" y="275"/>
                </a:cubicBezTo>
                <a:cubicBezTo>
                  <a:pt x="408" y="275"/>
                  <a:pt x="496" y="151"/>
                  <a:pt x="496" y="133"/>
                </a:cubicBezTo>
                <a:cubicBezTo>
                  <a:pt x="496" y="115"/>
                  <a:pt x="408" y="0"/>
                  <a:pt x="249" y="0"/>
                </a:cubicBezTo>
                <a:close/>
                <a:moveTo>
                  <a:pt x="249" y="239"/>
                </a:moveTo>
                <a:lnTo>
                  <a:pt x="249" y="239"/>
                </a:lnTo>
                <a:cubicBezTo>
                  <a:pt x="186" y="239"/>
                  <a:pt x="142" y="195"/>
                  <a:pt x="142" y="133"/>
                </a:cubicBezTo>
                <a:cubicBezTo>
                  <a:pt x="142" y="79"/>
                  <a:pt x="186" y="26"/>
                  <a:pt x="249" y="26"/>
                </a:cubicBezTo>
                <a:cubicBezTo>
                  <a:pt x="310" y="26"/>
                  <a:pt x="355" y="79"/>
                  <a:pt x="355" y="133"/>
                </a:cubicBezTo>
                <a:cubicBezTo>
                  <a:pt x="355" y="195"/>
                  <a:pt x="310" y="239"/>
                  <a:pt x="249" y="239"/>
                </a:cubicBezTo>
                <a:close/>
                <a:moveTo>
                  <a:pt x="249" y="133"/>
                </a:moveTo>
                <a:lnTo>
                  <a:pt x="249" y="133"/>
                </a:lnTo>
                <a:cubicBezTo>
                  <a:pt x="239" y="123"/>
                  <a:pt x="266" y="79"/>
                  <a:pt x="249" y="79"/>
                </a:cubicBezTo>
                <a:cubicBezTo>
                  <a:pt x="221" y="79"/>
                  <a:pt x="195" y="107"/>
                  <a:pt x="195" y="133"/>
                </a:cubicBezTo>
                <a:cubicBezTo>
                  <a:pt x="195" y="168"/>
                  <a:pt x="221" y="186"/>
                  <a:pt x="249" y="186"/>
                </a:cubicBezTo>
                <a:cubicBezTo>
                  <a:pt x="274" y="186"/>
                  <a:pt x="302" y="168"/>
                  <a:pt x="302" y="133"/>
                </a:cubicBezTo>
                <a:cubicBezTo>
                  <a:pt x="302" y="123"/>
                  <a:pt x="257" y="142"/>
                  <a:pt x="249" y="1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117"/>
          <p:cNvSpPr/>
          <p:nvPr/>
        </p:nvSpPr>
        <p:spPr>
          <a:xfrm>
            <a:off x="729823" y="1175867"/>
            <a:ext cx="248575" cy="200180"/>
          </a:xfrm>
          <a:custGeom>
            <a:avLst/>
            <a:gdLst/>
            <a:ahLst/>
            <a:cxnLst/>
            <a:rect l="l" t="t" r="r" b="b"/>
            <a:pathLst>
              <a:path w="497" h="400" extrusionOk="0">
                <a:moveTo>
                  <a:pt x="443" y="0"/>
                </a:moveTo>
                <a:lnTo>
                  <a:pt x="443" y="0"/>
                </a:lnTo>
                <a:cubicBezTo>
                  <a:pt x="53" y="0"/>
                  <a:pt x="53" y="0"/>
                  <a:pt x="53" y="0"/>
                </a:cubicBezTo>
                <a:cubicBezTo>
                  <a:pt x="17" y="0"/>
                  <a:pt x="0" y="18"/>
                  <a:pt x="0" y="44"/>
                </a:cubicBezTo>
                <a:cubicBezTo>
                  <a:pt x="0" y="346"/>
                  <a:pt x="0" y="346"/>
                  <a:pt x="0" y="346"/>
                </a:cubicBezTo>
                <a:cubicBezTo>
                  <a:pt x="0" y="373"/>
                  <a:pt x="17" y="399"/>
                  <a:pt x="53" y="399"/>
                </a:cubicBezTo>
                <a:cubicBezTo>
                  <a:pt x="443" y="399"/>
                  <a:pt x="443" y="399"/>
                  <a:pt x="443" y="399"/>
                </a:cubicBezTo>
                <a:cubicBezTo>
                  <a:pt x="470" y="399"/>
                  <a:pt x="496" y="373"/>
                  <a:pt x="496" y="346"/>
                </a:cubicBezTo>
                <a:cubicBezTo>
                  <a:pt x="496" y="44"/>
                  <a:pt x="496" y="44"/>
                  <a:pt x="496" y="44"/>
                </a:cubicBezTo>
                <a:cubicBezTo>
                  <a:pt x="496" y="18"/>
                  <a:pt x="470" y="0"/>
                  <a:pt x="443" y="0"/>
                </a:cubicBezTo>
                <a:close/>
                <a:moveTo>
                  <a:pt x="443" y="346"/>
                </a:moveTo>
                <a:lnTo>
                  <a:pt x="443" y="346"/>
                </a:lnTo>
                <a:cubicBezTo>
                  <a:pt x="53" y="346"/>
                  <a:pt x="53" y="346"/>
                  <a:pt x="53" y="346"/>
                </a:cubicBezTo>
                <a:cubicBezTo>
                  <a:pt x="53" y="44"/>
                  <a:pt x="53" y="44"/>
                  <a:pt x="53" y="44"/>
                </a:cubicBezTo>
                <a:cubicBezTo>
                  <a:pt x="443" y="44"/>
                  <a:pt x="443" y="44"/>
                  <a:pt x="443" y="44"/>
                </a:cubicBezTo>
                <a:lnTo>
                  <a:pt x="443" y="346"/>
                </a:lnTo>
                <a:close/>
                <a:moveTo>
                  <a:pt x="222" y="249"/>
                </a:moveTo>
                <a:lnTo>
                  <a:pt x="222" y="249"/>
                </a:lnTo>
                <a:cubicBezTo>
                  <a:pt x="97" y="249"/>
                  <a:pt x="97" y="249"/>
                  <a:pt x="97" y="249"/>
                </a:cubicBezTo>
                <a:cubicBezTo>
                  <a:pt x="97" y="293"/>
                  <a:pt x="97" y="293"/>
                  <a:pt x="97" y="293"/>
                </a:cubicBezTo>
                <a:cubicBezTo>
                  <a:pt x="222" y="293"/>
                  <a:pt x="222" y="293"/>
                  <a:pt x="222" y="293"/>
                </a:cubicBezTo>
                <a:lnTo>
                  <a:pt x="222" y="249"/>
                </a:lnTo>
                <a:close/>
                <a:moveTo>
                  <a:pt x="222" y="178"/>
                </a:moveTo>
                <a:lnTo>
                  <a:pt x="222" y="178"/>
                </a:lnTo>
                <a:cubicBezTo>
                  <a:pt x="97" y="178"/>
                  <a:pt x="97" y="178"/>
                  <a:pt x="97" y="178"/>
                </a:cubicBezTo>
                <a:cubicBezTo>
                  <a:pt x="97" y="222"/>
                  <a:pt x="97" y="222"/>
                  <a:pt x="97" y="222"/>
                </a:cubicBezTo>
                <a:cubicBezTo>
                  <a:pt x="222" y="222"/>
                  <a:pt x="222" y="222"/>
                  <a:pt x="222" y="222"/>
                </a:cubicBezTo>
                <a:lnTo>
                  <a:pt x="222" y="178"/>
                </a:lnTo>
                <a:close/>
                <a:moveTo>
                  <a:pt x="222" y="98"/>
                </a:moveTo>
                <a:lnTo>
                  <a:pt x="222" y="98"/>
                </a:lnTo>
                <a:cubicBezTo>
                  <a:pt x="97" y="98"/>
                  <a:pt x="97" y="98"/>
                  <a:pt x="97" y="98"/>
                </a:cubicBezTo>
                <a:cubicBezTo>
                  <a:pt x="97" y="143"/>
                  <a:pt x="97" y="143"/>
                  <a:pt x="97" y="143"/>
                </a:cubicBezTo>
                <a:cubicBezTo>
                  <a:pt x="222" y="143"/>
                  <a:pt x="222" y="143"/>
                  <a:pt x="222" y="143"/>
                </a:cubicBezTo>
                <a:lnTo>
                  <a:pt x="222" y="98"/>
                </a:lnTo>
                <a:close/>
                <a:moveTo>
                  <a:pt x="389" y="257"/>
                </a:moveTo>
                <a:lnTo>
                  <a:pt x="389" y="257"/>
                </a:lnTo>
                <a:cubicBezTo>
                  <a:pt x="389" y="257"/>
                  <a:pt x="354" y="249"/>
                  <a:pt x="354" y="231"/>
                </a:cubicBezTo>
                <a:cubicBezTo>
                  <a:pt x="354" y="204"/>
                  <a:pt x="381" y="196"/>
                  <a:pt x="381" y="151"/>
                </a:cubicBezTo>
                <a:cubicBezTo>
                  <a:pt x="381" y="125"/>
                  <a:pt x="372" y="98"/>
                  <a:pt x="336" y="98"/>
                </a:cubicBezTo>
                <a:cubicBezTo>
                  <a:pt x="301" y="98"/>
                  <a:pt x="292" y="125"/>
                  <a:pt x="292" y="151"/>
                </a:cubicBezTo>
                <a:cubicBezTo>
                  <a:pt x="292" y="196"/>
                  <a:pt x="319" y="204"/>
                  <a:pt x="319" y="231"/>
                </a:cubicBezTo>
                <a:cubicBezTo>
                  <a:pt x="319" y="249"/>
                  <a:pt x="275" y="257"/>
                  <a:pt x="275" y="257"/>
                </a:cubicBezTo>
                <a:lnTo>
                  <a:pt x="275" y="293"/>
                </a:lnTo>
                <a:cubicBezTo>
                  <a:pt x="398" y="293"/>
                  <a:pt x="398" y="293"/>
                  <a:pt x="398" y="293"/>
                </a:cubicBezTo>
                <a:cubicBezTo>
                  <a:pt x="398" y="293"/>
                  <a:pt x="398" y="257"/>
                  <a:pt x="389" y="25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7" name="Google Shape;667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950" y="903249"/>
            <a:ext cx="2521751" cy="10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7939" y="1989075"/>
            <a:ext cx="2273912" cy="10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7949" y="3062425"/>
            <a:ext cx="2637237" cy="9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5990" y="4142151"/>
            <a:ext cx="3786660" cy="9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11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172" r="8171"/>
          <a:stretch/>
        </p:blipFill>
        <p:spPr>
          <a:xfrm>
            <a:off x="-1191" y="1278305"/>
            <a:ext cx="9144000" cy="30161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19"/>
          <p:cNvSpPr/>
          <p:nvPr/>
        </p:nvSpPr>
        <p:spPr>
          <a:xfrm>
            <a:off x="-6496" y="1278305"/>
            <a:ext cx="9149306" cy="3016127"/>
          </a:xfrm>
          <a:prstGeom prst="rect">
            <a:avLst/>
          </a:prstGeom>
          <a:solidFill>
            <a:srgbClr val="222A34">
              <a:alpha val="78823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119"/>
          <p:cNvSpPr/>
          <p:nvPr/>
        </p:nvSpPr>
        <p:spPr>
          <a:xfrm>
            <a:off x="5970920" y="2719107"/>
            <a:ext cx="2316902" cy="15863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44546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10" name="Google Shape;710;p119"/>
          <p:cNvSpPr/>
          <p:nvPr/>
        </p:nvSpPr>
        <p:spPr>
          <a:xfrm>
            <a:off x="4231319" y="2720555"/>
            <a:ext cx="2214029" cy="15832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44546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11" name="Google Shape;711;p119"/>
          <p:cNvSpPr/>
          <p:nvPr/>
        </p:nvSpPr>
        <p:spPr>
          <a:xfrm>
            <a:off x="2601440" y="2719106"/>
            <a:ext cx="2053703" cy="15933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44546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12" name="Google Shape;712;p119"/>
          <p:cNvSpPr/>
          <p:nvPr/>
        </p:nvSpPr>
        <p:spPr>
          <a:xfrm>
            <a:off x="882858" y="2719106"/>
            <a:ext cx="1864740" cy="1604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44546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713" name="Google Shape;713;p119"/>
          <p:cNvGrpSpPr/>
          <p:nvPr/>
        </p:nvGrpSpPr>
        <p:grpSpPr>
          <a:xfrm>
            <a:off x="846955" y="2618397"/>
            <a:ext cx="360070" cy="360164"/>
            <a:chOff x="2255370" y="6982392"/>
            <a:chExt cx="960187" cy="960436"/>
          </a:xfrm>
        </p:grpSpPr>
        <p:sp>
          <p:nvSpPr>
            <p:cNvPr id="714" name="Google Shape;714;p119"/>
            <p:cNvSpPr/>
            <p:nvPr/>
          </p:nvSpPr>
          <p:spPr>
            <a:xfrm>
              <a:off x="2255370" y="6982392"/>
              <a:ext cx="960187" cy="960436"/>
            </a:xfrm>
            <a:custGeom>
              <a:avLst/>
              <a:gdLst/>
              <a:ahLst/>
              <a:cxnLst/>
              <a:rect l="l" t="t" r="r" b="b"/>
              <a:pathLst>
                <a:path w="19679" h="19679" extrusionOk="0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445469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15" name="Google Shape;715;p119"/>
            <p:cNvSpPr/>
            <p:nvPr/>
          </p:nvSpPr>
          <p:spPr>
            <a:xfrm>
              <a:off x="2550688" y="7255500"/>
              <a:ext cx="414109" cy="414214"/>
            </a:xfrm>
            <a:custGeom>
              <a:avLst/>
              <a:gdLst/>
              <a:ahLst/>
              <a:cxnLst/>
              <a:rect l="l" t="t" r="r" b="b"/>
              <a:pathLst>
                <a:path w="19679" h="19679" extrusionOk="0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l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445469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716" name="Google Shape;716;p119"/>
          <p:cNvGrpSpPr/>
          <p:nvPr/>
        </p:nvGrpSpPr>
        <p:grpSpPr>
          <a:xfrm>
            <a:off x="6361798" y="2618397"/>
            <a:ext cx="360070" cy="360164"/>
            <a:chOff x="17184419" y="6982392"/>
            <a:chExt cx="960187" cy="960436"/>
          </a:xfrm>
        </p:grpSpPr>
        <p:sp>
          <p:nvSpPr>
            <p:cNvPr id="717" name="Google Shape;717;p119"/>
            <p:cNvSpPr/>
            <p:nvPr/>
          </p:nvSpPr>
          <p:spPr>
            <a:xfrm>
              <a:off x="17184419" y="6982392"/>
              <a:ext cx="960187" cy="960436"/>
            </a:xfrm>
            <a:custGeom>
              <a:avLst/>
              <a:gdLst/>
              <a:ahLst/>
              <a:cxnLst/>
              <a:rect l="l" t="t" r="r" b="b"/>
              <a:pathLst>
                <a:path w="19679" h="19679" extrusionOk="0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4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445469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18" name="Google Shape;718;p119"/>
            <p:cNvSpPr/>
            <p:nvPr/>
          </p:nvSpPr>
          <p:spPr>
            <a:xfrm>
              <a:off x="17457458" y="7255500"/>
              <a:ext cx="414109" cy="414214"/>
            </a:xfrm>
            <a:custGeom>
              <a:avLst/>
              <a:gdLst/>
              <a:ahLst/>
              <a:cxnLst/>
              <a:rect l="l" t="t" r="r" b="b"/>
              <a:pathLst>
                <a:path w="19679" h="19679" extrusionOk="0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l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445469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719" name="Google Shape;719;p119"/>
          <p:cNvGrpSpPr/>
          <p:nvPr/>
        </p:nvGrpSpPr>
        <p:grpSpPr>
          <a:xfrm>
            <a:off x="2709814" y="2618397"/>
            <a:ext cx="360070" cy="360164"/>
            <a:chOff x="7222994" y="6982392"/>
            <a:chExt cx="960187" cy="960436"/>
          </a:xfrm>
        </p:grpSpPr>
        <p:sp>
          <p:nvSpPr>
            <p:cNvPr id="720" name="Google Shape;720;p119"/>
            <p:cNvSpPr/>
            <p:nvPr/>
          </p:nvSpPr>
          <p:spPr>
            <a:xfrm>
              <a:off x="7222994" y="6982392"/>
              <a:ext cx="960187" cy="960436"/>
            </a:xfrm>
            <a:custGeom>
              <a:avLst/>
              <a:gdLst/>
              <a:ahLst/>
              <a:cxnLst/>
              <a:rect l="l" t="t" r="r" b="b"/>
              <a:pathLst>
                <a:path w="19679" h="19679" extrusionOk="0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2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445469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21" name="Google Shape;721;p119"/>
            <p:cNvSpPr/>
            <p:nvPr/>
          </p:nvSpPr>
          <p:spPr>
            <a:xfrm>
              <a:off x="7496033" y="7255500"/>
              <a:ext cx="414109" cy="414214"/>
            </a:xfrm>
            <a:custGeom>
              <a:avLst/>
              <a:gdLst/>
              <a:ahLst/>
              <a:cxnLst/>
              <a:rect l="l" t="t" r="r" b="b"/>
              <a:pathLst>
                <a:path w="19679" h="19679" extrusionOk="0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l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445469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722" name="Google Shape;722;p119"/>
          <p:cNvGrpSpPr/>
          <p:nvPr/>
        </p:nvGrpSpPr>
        <p:grpSpPr>
          <a:xfrm>
            <a:off x="4596850" y="2618397"/>
            <a:ext cx="359216" cy="360164"/>
            <a:chOff x="12255091" y="6982392"/>
            <a:chExt cx="957910" cy="960436"/>
          </a:xfrm>
        </p:grpSpPr>
        <p:sp>
          <p:nvSpPr>
            <p:cNvPr id="723" name="Google Shape;723;p119"/>
            <p:cNvSpPr/>
            <p:nvPr/>
          </p:nvSpPr>
          <p:spPr>
            <a:xfrm>
              <a:off x="12255091" y="6982392"/>
              <a:ext cx="957910" cy="960436"/>
            </a:xfrm>
            <a:custGeom>
              <a:avLst/>
              <a:gdLst/>
              <a:ahLst/>
              <a:cxnLst/>
              <a:rect l="l" t="t" r="r" b="b"/>
              <a:pathLst>
                <a:path w="19679" h="19679" extrusionOk="0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3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445469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24" name="Google Shape;724;p119"/>
            <p:cNvSpPr/>
            <p:nvPr/>
          </p:nvSpPr>
          <p:spPr>
            <a:xfrm>
              <a:off x="12525854" y="7255500"/>
              <a:ext cx="416385" cy="414214"/>
            </a:xfrm>
            <a:custGeom>
              <a:avLst/>
              <a:gdLst/>
              <a:ahLst/>
              <a:cxnLst/>
              <a:rect l="l" t="t" r="r" b="b"/>
              <a:pathLst>
                <a:path w="19679" h="19679" extrusionOk="0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l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445469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725" name="Google Shape;725;p119"/>
          <p:cNvSpPr/>
          <p:nvPr/>
        </p:nvSpPr>
        <p:spPr>
          <a:xfrm rot="-11">
            <a:off x="933762" y="2461739"/>
            <a:ext cx="186880" cy="1250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25">
              <a:solidFill>
                <a:srgbClr val="44546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26" name="Google Shape;726;p119"/>
          <p:cNvSpPr/>
          <p:nvPr/>
        </p:nvSpPr>
        <p:spPr>
          <a:xfrm rot="-11">
            <a:off x="4678863" y="2461739"/>
            <a:ext cx="187475" cy="1250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25">
              <a:solidFill>
                <a:srgbClr val="44546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27" name="Google Shape;727;p119"/>
          <p:cNvSpPr/>
          <p:nvPr/>
        </p:nvSpPr>
        <p:spPr>
          <a:xfrm rot="10799989">
            <a:off x="6452103" y="3016509"/>
            <a:ext cx="187475" cy="1250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25">
              <a:solidFill>
                <a:srgbClr val="44546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28" name="Google Shape;728;p119"/>
          <p:cNvSpPr/>
          <p:nvPr/>
        </p:nvSpPr>
        <p:spPr>
          <a:xfrm rot="10799989">
            <a:off x="2797008" y="3016509"/>
            <a:ext cx="187475" cy="1250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25">
              <a:solidFill>
                <a:srgbClr val="44546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729" name="Google Shape;729;p119"/>
          <p:cNvGrpSpPr/>
          <p:nvPr/>
        </p:nvGrpSpPr>
        <p:grpSpPr>
          <a:xfrm>
            <a:off x="642342" y="181131"/>
            <a:ext cx="7853363" cy="779658"/>
            <a:chOff x="1689151" y="483017"/>
            <a:chExt cx="20942300" cy="2079087"/>
          </a:xfrm>
        </p:grpSpPr>
        <p:sp>
          <p:nvSpPr>
            <p:cNvPr id="730" name="Google Shape;730;p119"/>
            <p:cNvSpPr txBox="1"/>
            <p:nvPr/>
          </p:nvSpPr>
          <p:spPr>
            <a:xfrm>
              <a:off x="1689151" y="483017"/>
              <a:ext cx="20942300" cy="13234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445469"/>
                  </a:solidFill>
                </a:rPr>
                <a:t>DATABASE DEVELOPMENT</a:t>
              </a:r>
              <a:endParaRPr sz="2400" b="1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19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34250" tIns="17125" rIns="34250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9BBB5C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32" name="Google Shape;732;p119"/>
            <p:cNvSpPr txBox="1"/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50" tIns="40775" rIns="81550" bIns="407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9"/>
                </a:buClr>
                <a:buSzPts val="1163"/>
                <a:buFont typeface="Arial"/>
                <a:buNone/>
              </a:pPr>
              <a:r>
                <a:rPr lang="en-US" sz="1000" dirty="0">
                  <a:solidFill>
                    <a:srgbClr val="666666"/>
                  </a:solidFill>
                  <a:latin typeface="Open Sans"/>
                  <a:ea typeface="Open Sans"/>
                  <a:cs typeface="Open Sans"/>
                  <a:sym typeface="Open Sans"/>
                </a:rPr>
                <a:t>Procedures</a:t>
              </a:r>
              <a:endParaRPr sz="1000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33" name="Google Shape;733;p119"/>
          <p:cNvGrpSpPr/>
          <p:nvPr/>
        </p:nvGrpSpPr>
        <p:grpSpPr>
          <a:xfrm rot="5400000">
            <a:off x="615109" y="1954421"/>
            <a:ext cx="822960" cy="91416"/>
            <a:chOff x="2057400" y="2800350"/>
            <a:chExt cx="822960" cy="91440"/>
          </a:xfrm>
        </p:grpSpPr>
        <p:sp>
          <p:nvSpPr>
            <p:cNvPr id="734" name="Google Shape;734;p119"/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35" name="Google Shape;735;p119"/>
            <p:cNvCxnSpPr/>
            <p:nvPr/>
          </p:nvCxnSpPr>
          <p:spPr>
            <a:xfrm>
              <a:off x="2148840" y="2846070"/>
              <a:ext cx="73152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36" name="Google Shape;736;p119"/>
          <p:cNvSpPr/>
          <p:nvPr/>
        </p:nvSpPr>
        <p:spPr>
          <a:xfrm>
            <a:off x="1077216" y="1495518"/>
            <a:ext cx="948437" cy="27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ER Model</a:t>
            </a:r>
            <a:endParaRPr/>
          </a:p>
        </p:txBody>
      </p:sp>
      <p:sp>
        <p:nvSpPr>
          <p:cNvPr id="737" name="Google Shape;737;p119"/>
          <p:cNvSpPr txBox="1"/>
          <p:nvPr/>
        </p:nvSpPr>
        <p:spPr>
          <a:xfrm>
            <a:off x="1079568" y="1697814"/>
            <a:ext cx="20538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Graphical approach to define Entity/Relationship</a:t>
            </a:r>
            <a:endParaRPr/>
          </a:p>
        </p:txBody>
      </p:sp>
      <p:grpSp>
        <p:nvGrpSpPr>
          <p:cNvPr id="738" name="Google Shape;738;p119"/>
          <p:cNvGrpSpPr/>
          <p:nvPr/>
        </p:nvGrpSpPr>
        <p:grpSpPr>
          <a:xfrm rot="5400000">
            <a:off x="4356211" y="1955220"/>
            <a:ext cx="822960" cy="91416"/>
            <a:chOff x="2057400" y="2800350"/>
            <a:chExt cx="822960" cy="91440"/>
          </a:xfrm>
        </p:grpSpPr>
        <p:sp>
          <p:nvSpPr>
            <p:cNvPr id="739" name="Google Shape;739;p119"/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40" name="Google Shape;740;p119"/>
            <p:cNvCxnSpPr/>
            <p:nvPr/>
          </p:nvCxnSpPr>
          <p:spPr>
            <a:xfrm>
              <a:off x="2148840" y="2846070"/>
              <a:ext cx="73152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41" name="Google Shape;741;p119"/>
          <p:cNvSpPr/>
          <p:nvPr/>
        </p:nvSpPr>
        <p:spPr>
          <a:xfrm>
            <a:off x="4818318" y="1496317"/>
            <a:ext cx="1457230" cy="27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Dictionary</a:t>
            </a:r>
            <a:endParaRPr/>
          </a:p>
        </p:txBody>
      </p:sp>
      <p:sp>
        <p:nvSpPr>
          <p:cNvPr id="742" name="Google Shape;742;p119"/>
          <p:cNvSpPr txBox="1"/>
          <p:nvPr/>
        </p:nvSpPr>
        <p:spPr>
          <a:xfrm>
            <a:off x="4820671" y="1698613"/>
            <a:ext cx="1675663" cy="44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</a:rPr>
              <a:t>D</a:t>
            </a: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atabase definition information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3" name="Google Shape;743;p119"/>
          <p:cNvGrpSpPr/>
          <p:nvPr/>
        </p:nvGrpSpPr>
        <p:grpSpPr>
          <a:xfrm rot="-5400000">
            <a:off x="6134438" y="3541916"/>
            <a:ext cx="822960" cy="91416"/>
            <a:chOff x="2057400" y="2800350"/>
            <a:chExt cx="822960" cy="91440"/>
          </a:xfrm>
        </p:grpSpPr>
        <p:sp>
          <p:nvSpPr>
            <p:cNvPr id="744" name="Google Shape;744;p119"/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45" name="Google Shape;745;p119"/>
            <p:cNvCxnSpPr/>
            <p:nvPr/>
          </p:nvCxnSpPr>
          <p:spPr>
            <a:xfrm>
              <a:off x="2148840" y="2846070"/>
              <a:ext cx="73152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46" name="Google Shape;746;p119"/>
          <p:cNvGrpSpPr/>
          <p:nvPr/>
        </p:nvGrpSpPr>
        <p:grpSpPr>
          <a:xfrm rot="-5400000">
            <a:off x="2485241" y="3541117"/>
            <a:ext cx="822960" cy="91416"/>
            <a:chOff x="2057400" y="2800350"/>
            <a:chExt cx="822960" cy="91440"/>
          </a:xfrm>
        </p:grpSpPr>
        <p:sp>
          <p:nvSpPr>
            <p:cNvPr id="747" name="Google Shape;747;p119"/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48" name="Google Shape;748;p119"/>
            <p:cNvCxnSpPr/>
            <p:nvPr/>
          </p:nvCxnSpPr>
          <p:spPr>
            <a:xfrm>
              <a:off x="2148840" y="2846070"/>
              <a:ext cx="73152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49" name="Google Shape;749;p119"/>
          <p:cNvSpPr/>
          <p:nvPr/>
        </p:nvSpPr>
        <p:spPr>
          <a:xfrm>
            <a:off x="2952253" y="3330450"/>
            <a:ext cx="804166" cy="27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Schema</a:t>
            </a:r>
            <a:endParaRPr/>
          </a:p>
        </p:txBody>
      </p:sp>
      <p:sp>
        <p:nvSpPr>
          <p:cNvPr id="750" name="Google Shape;750;p119"/>
          <p:cNvSpPr txBox="1"/>
          <p:nvPr/>
        </p:nvSpPr>
        <p:spPr>
          <a:xfrm>
            <a:off x="2954599" y="3532750"/>
            <a:ext cx="23709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</a:rPr>
              <a:t>D</a:t>
            </a: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escription of the overall logical structure of the database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119"/>
          <p:cNvSpPr/>
          <p:nvPr/>
        </p:nvSpPr>
        <p:spPr>
          <a:xfrm>
            <a:off x="6609806" y="3331248"/>
            <a:ext cx="1426003" cy="27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Creating Tables</a:t>
            </a:r>
            <a:endParaRPr/>
          </a:p>
        </p:txBody>
      </p:sp>
      <p:sp>
        <p:nvSpPr>
          <p:cNvPr id="752" name="Google Shape;752;p119"/>
          <p:cNvSpPr txBox="1"/>
          <p:nvPr/>
        </p:nvSpPr>
        <p:spPr>
          <a:xfrm>
            <a:off x="6612159" y="3533544"/>
            <a:ext cx="1675663" cy="62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Database development and data importation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4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300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3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6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9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2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300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300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1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4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7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3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7" name="Google Shape;757;p120"/>
          <p:cNvCxnSpPr/>
          <p:nvPr/>
        </p:nvCxnSpPr>
        <p:spPr>
          <a:xfrm>
            <a:off x="3732742" y="2246838"/>
            <a:ext cx="1510138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8" name="Google Shape;758;p120"/>
          <p:cNvSpPr txBox="1"/>
          <p:nvPr/>
        </p:nvSpPr>
        <p:spPr>
          <a:xfrm>
            <a:off x="5366991" y="1938058"/>
            <a:ext cx="1510137" cy="16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0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8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Multimedia</a:t>
            </a:r>
            <a:endParaRPr/>
          </a:p>
        </p:txBody>
      </p:sp>
      <p:cxnSp>
        <p:nvCxnSpPr>
          <p:cNvPr id="759" name="Google Shape;759;p120"/>
          <p:cNvCxnSpPr/>
          <p:nvPr/>
        </p:nvCxnSpPr>
        <p:spPr>
          <a:xfrm>
            <a:off x="6994981" y="2241313"/>
            <a:ext cx="1510138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0" name="Google Shape;760;p120"/>
          <p:cNvSpPr/>
          <p:nvPr/>
        </p:nvSpPr>
        <p:spPr>
          <a:xfrm>
            <a:off x="5471258" y="964145"/>
            <a:ext cx="464702" cy="370119"/>
          </a:xfrm>
          <a:custGeom>
            <a:avLst/>
            <a:gdLst/>
            <a:ahLst/>
            <a:cxnLst/>
            <a:rect l="l" t="t" r="r" b="b"/>
            <a:pathLst>
              <a:path w="497" h="399" extrusionOk="0">
                <a:moveTo>
                  <a:pt x="248" y="150"/>
                </a:moveTo>
                <a:lnTo>
                  <a:pt x="248" y="150"/>
                </a:lnTo>
                <a:cubicBezTo>
                  <a:pt x="203" y="150"/>
                  <a:pt x="177" y="176"/>
                  <a:pt x="177" y="221"/>
                </a:cubicBezTo>
                <a:cubicBezTo>
                  <a:pt x="177" y="266"/>
                  <a:pt x="203" y="292"/>
                  <a:pt x="248" y="292"/>
                </a:cubicBezTo>
                <a:cubicBezTo>
                  <a:pt x="292" y="292"/>
                  <a:pt x="319" y="266"/>
                  <a:pt x="319" y="221"/>
                </a:cubicBezTo>
                <a:cubicBezTo>
                  <a:pt x="319" y="176"/>
                  <a:pt x="292" y="150"/>
                  <a:pt x="248" y="150"/>
                </a:cubicBezTo>
                <a:close/>
                <a:moveTo>
                  <a:pt x="442" y="70"/>
                </a:moveTo>
                <a:lnTo>
                  <a:pt x="442" y="70"/>
                </a:lnTo>
                <a:cubicBezTo>
                  <a:pt x="389" y="70"/>
                  <a:pt x="389" y="70"/>
                  <a:pt x="389" y="70"/>
                </a:cubicBezTo>
                <a:cubicBezTo>
                  <a:pt x="380" y="70"/>
                  <a:pt x="372" y="70"/>
                  <a:pt x="363" y="61"/>
                </a:cubicBezTo>
                <a:cubicBezTo>
                  <a:pt x="354" y="8"/>
                  <a:pt x="354" y="8"/>
                  <a:pt x="354" y="8"/>
                </a:cubicBezTo>
                <a:cubicBezTo>
                  <a:pt x="345" y="8"/>
                  <a:pt x="336" y="0"/>
                  <a:pt x="327" y="0"/>
                </a:cubicBezTo>
                <a:cubicBezTo>
                  <a:pt x="159" y="0"/>
                  <a:pt x="159" y="0"/>
                  <a:pt x="159" y="0"/>
                </a:cubicBezTo>
                <a:cubicBezTo>
                  <a:pt x="159" y="0"/>
                  <a:pt x="150" y="8"/>
                  <a:pt x="142" y="8"/>
                </a:cubicBezTo>
                <a:cubicBezTo>
                  <a:pt x="123" y="61"/>
                  <a:pt x="123" y="61"/>
                  <a:pt x="123" y="61"/>
                </a:cubicBezTo>
                <a:cubicBezTo>
                  <a:pt x="123" y="70"/>
                  <a:pt x="115" y="70"/>
                  <a:pt x="106" y="70"/>
                </a:cubicBezTo>
                <a:cubicBezTo>
                  <a:pt x="53" y="70"/>
                  <a:pt x="53" y="70"/>
                  <a:pt x="53" y="70"/>
                </a:cubicBezTo>
                <a:cubicBezTo>
                  <a:pt x="17" y="70"/>
                  <a:pt x="0" y="97"/>
                  <a:pt x="0" y="123"/>
                </a:cubicBezTo>
                <a:cubicBezTo>
                  <a:pt x="0" y="345"/>
                  <a:pt x="0" y="345"/>
                  <a:pt x="0" y="345"/>
                </a:cubicBezTo>
                <a:cubicBezTo>
                  <a:pt x="0" y="372"/>
                  <a:pt x="17" y="398"/>
                  <a:pt x="53" y="398"/>
                </a:cubicBezTo>
                <a:cubicBezTo>
                  <a:pt x="442" y="398"/>
                  <a:pt x="442" y="398"/>
                  <a:pt x="442" y="398"/>
                </a:cubicBezTo>
                <a:cubicBezTo>
                  <a:pt x="470" y="398"/>
                  <a:pt x="496" y="372"/>
                  <a:pt x="496" y="345"/>
                </a:cubicBezTo>
                <a:cubicBezTo>
                  <a:pt x="496" y="123"/>
                  <a:pt x="496" y="123"/>
                  <a:pt x="496" y="123"/>
                </a:cubicBezTo>
                <a:cubicBezTo>
                  <a:pt x="496" y="97"/>
                  <a:pt x="470" y="70"/>
                  <a:pt x="442" y="70"/>
                </a:cubicBezTo>
                <a:close/>
                <a:moveTo>
                  <a:pt x="248" y="345"/>
                </a:moveTo>
                <a:lnTo>
                  <a:pt x="248" y="345"/>
                </a:lnTo>
                <a:cubicBezTo>
                  <a:pt x="177" y="345"/>
                  <a:pt x="123" y="292"/>
                  <a:pt x="123" y="221"/>
                </a:cubicBezTo>
                <a:cubicBezTo>
                  <a:pt x="123" y="150"/>
                  <a:pt x="177" y="97"/>
                  <a:pt x="248" y="97"/>
                </a:cubicBezTo>
                <a:cubicBezTo>
                  <a:pt x="319" y="97"/>
                  <a:pt x="372" y="150"/>
                  <a:pt x="372" y="221"/>
                </a:cubicBezTo>
                <a:cubicBezTo>
                  <a:pt x="372" y="292"/>
                  <a:pt x="319" y="345"/>
                  <a:pt x="248" y="345"/>
                </a:cubicBezTo>
                <a:close/>
                <a:moveTo>
                  <a:pt x="425" y="159"/>
                </a:moveTo>
                <a:lnTo>
                  <a:pt x="425" y="159"/>
                </a:lnTo>
                <a:cubicBezTo>
                  <a:pt x="416" y="159"/>
                  <a:pt x="407" y="150"/>
                  <a:pt x="407" y="141"/>
                </a:cubicBezTo>
                <a:cubicBezTo>
                  <a:pt x="407" y="132"/>
                  <a:pt x="416" y="123"/>
                  <a:pt x="425" y="123"/>
                </a:cubicBezTo>
                <a:cubicBezTo>
                  <a:pt x="433" y="123"/>
                  <a:pt x="442" y="132"/>
                  <a:pt x="442" y="141"/>
                </a:cubicBezTo>
                <a:cubicBezTo>
                  <a:pt x="442" y="150"/>
                  <a:pt x="433" y="159"/>
                  <a:pt x="425" y="15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120"/>
          <p:cNvSpPr/>
          <p:nvPr/>
        </p:nvSpPr>
        <p:spPr>
          <a:xfrm>
            <a:off x="1307906" y="1014521"/>
            <a:ext cx="366006" cy="366006"/>
          </a:xfrm>
          <a:custGeom>
            <a:avLst/>
            <a:gdLst/>
            <a:ahLst/>
            <a:cxnLst/>
            <a:rect l="l" t="t" r="r" b="b"/>
            <a:pathLst>
              <a:path w="391" h="391" extrusionOk="0">
                <a:moveTo>
                  <a:pt x="354" y="35"/>
                </a:moveTo>
                <a:lnTo>
                  <a:pt x="354" y="35"/>
                </a:lnTo>
                <a:cubicBezTo>
                  <a:pt x="319" y="0"/>
                  <a:pt x="292" y="0"/>
                  <a:pt x="292" y="0"/>
                </a:cubicBezTo>
                <a:cubicBezTo>
                  <a:pt x="169" y="133"/>
                  <a:pt x="169" y="133"/>
                  <a:pt x="169" y="133"/>
                </a:cubicBezTo>
                <a:cubicBezTo>
                  <a:pt x="26" y="275"/>
                  <a:pt x="26" y="275"/>
                  <a:pt x="26" y="275"/>
                </a:cubicBezTo>
                <a:cubicBezTo>
                  <a:pt x="0" y="390"/>
                  <a:pt x="0" y="390"/>
                  <a:pt x="0" y="390"/>
                </a:cubicBezTo>
                <a:cubicBezTo>
                  <a:pt x="116" y="363"/>
                  <a:pt x="116" y="363"/>
                  <a:pt x="116" y="363"/>
                </a:cubicBezTo>
                <a:cubicBezTo>
                  <a:pt x="266" y="222"/>
                  <a:pt x="266" y="222"/>
                  <a:pt x="266" y="222"/>
                </a:cubicBezTo>
                <a:cubicBezTo>
                  <a:pt x="390" y="97"/>
                  <a:pt x="390" y="97"/>
                  <a:pt x="390" y="97"/>
                </a:cubicBezTo>
                <a:cubicBezTo>
                  <a:pt x="390" y="97"/>
                  <a:pt x="390" y="71"/>
                  <a:pt x="354" y="35"/>
                </a:cubicBezTo>
                <a:close/>
                <a:moveTo>
                  <a:pt x="116" y="354"/>
                </a:moveTo>
                <a:lnTo>
                  <a:pt x="116" y="354"/>
                </a:lnTo>
                <a:cubicBezTo>
                  <a:pt x="71" y="363"/>
                  <a:pt x="71" y="363"/>
                  <a:pt x="71" y="363"/>
                </a:cubicBezTo>
                <a:cubicBezTo>
                  <a:pt x="71" y="354"/>
                  <a:pt x="63" y="346"/>
                  <a:pt x="54" y="337"/>
                </a:cubicBezTo>
                <a:cubicBezTo>
                  <a:pt x="44" y="328"/>
                  <a:pt x="35" y="328"/>
                  <a:pt x="35" y="319"/>
                </a:cubicBezTo>
                <a:cubicBezTo>
                  <a:pt x="44" y="284"/>
                  <a:pt x="44" y="284"/>
                  <a:pt x="44" y="284"/>
                </a:cubicBezTo>
                <a:cubicBezTo>
                  <a:pt x="54" y="266"/>
                  <a:pt x="54" y="266"/>
                  <a:pt x="54" y="266"/>
                </a:cubicBezTo>
                <a:cubicBezTo>
                  <a:pt x="54" y="266"/>
                  <a:pt x="71" y="266"/>
                  <a:pt x="98" y="292"/>
                </a:cubicBezTo>
                <a:cubicBezTo>
                  <a:pt x="124" y="319"/>
                  <a:pt x="124" y="337"/>
                  <a:pt x="124" y="337"/>
                </a:cubicBezTo>
                <a:lnTo>
                  <a:pt x="116" y="3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120"/>
          <p:cNvSpPr/>
          <p:nvPr/>
        </p:nvSpPr>
        <p:spPr>
          <a:xfrm>
            <a:off x="7452566" y="1003593"/>
            <a:ext cx="431803" cy="423581"/>
          </a:xfrm>
          <a:custGeom>
            <a:avLst/>
            <a:gdLst/>
            <a:ahLst/>
            <a:cxnLst/>
            <a:rect l="l" t="t" r="r" b="b"/>
            <a:pathLst>
              <a:path w="462" h="453" extrusionOk="0">
                <a:moveTo>
                  <a:pt x="230" y="0"/>
                </a:moveTo>
                <a:lnTo>
                  <a:pt x="230" y="0"/>
                </a:lnTo>
                <a:cubicBezTo>
                  <a:pt x="106" y="0"/>
                  <a:pt x="0" y="98"/>
                  <a:pt x="0" y="222"/>
                </a:cubicBezTo>
                <a:cubicBezTo>
                  <a:pt x="0" y="346"/>
                  <a:pt x="106" y="452"/>
                  <a:pt x="230" y="452"/>
                </a:cubicBezTo>
                <a:cubicBezTo>
                  <a:pt x="354" y="452"/>
                  <a:pt x="461" y="346"/>
                  <a:pt x="461" y="222"/>
                </a:cubicBezTo>
                <a:cubicBezTo>
                  <a:pt x="461" y="98"/>
                  <a:pt x="354" y="0"/>
                  <a:pt x="230" y="0"/>
                </a:cubicBezTo>
                <a:close/>
                <a:moveTo>
                  <a:pt x="230" y="302"/>
                </a:moveTo>
                <a:lnTo>
                  <a:pt x="230" y="302"/>
                </a:lnTo>
                <a:cubicBezTo>
                  <a:pt x="186" y="302"/>
                  <a:pt x="159" y="266"/>
                  <a:pt x="159" y="222"/>
                </a:cubicBezTo>
                <a:cubicBezTo>
                  <a:pt x="159" y="187"/>
                  <a:pt x="186" y="151"/>
                  <a:pt x="230" y="151"/>
                </a:cubicBezTo>
                <a:cubicBezTo>
                  <a:pt x="274" y="151"/>
                  <a:pt x="301" y="187"/>
                  <a:pt x="301" y="222"/>
                </a:cubicBezTo>
                <a:cubicBezTo>
                  <a:pt x="301" y="266"/>
                  <a:pt x="274" y="302"/>
                  <a:pt x="230" y="30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3" name="Google Shape;763;p120"/>
          <p:cNvGrpSpPr/>
          <p:nvPr/>
        </p:nvGrpSpPr>
        <p:grpSpPr>
          <a:xfrm>
            <a:off x="645559" y="181131"/>
            <a:ext cx="7850882" cy="779658"/>
            <a:chOff x="5988388" y="483017"/>
            <a:chExt cx="12359701" cy="2079087"/>
          </a:xfrm>
        </p:grpSpPr>
        <p:sp>
          <p:nvSpPr>
            <p:cNvPr id="764" name="Google Shape;764;p120"/>
            <p:cNvSpPr txBox="1"/>
            <p:nvPr/>
          </p:nvSpPr>
          <p:spPr>
            <a:xfrm>
              <a:off x="5988388" y="483017"/>
              <a:ext cx="12359701" cy="13234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2"/>
                  </a:solidFill>
                </a:rPr>
                <a:t>DATABASE DEVELOPMENT</a:t>
              </a:r>
              <a:endParaRPr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20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34250" tIns="17125" rIns="34250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66" name="Google Shape;766;p120"/>
            <p:cNvSpPr txBox="1"/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50" tIns="40775" rIns="81550" bIns="407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63"/>
                <a:buFont typeface="Arial"/>
                <a:buNone/>
              </a:pPr>
              <a:r>
                <a:rPr lang="en-US" sz="1000">
                  <a:solidFill>
                    <a:srgbClr val="666666"/>
                  </a:solidFill>
                  <a:latin typeface="Open Sans"/>
                  <a:ea typeface="Open Sans"/>
                  <a:cs typeface="Open Sans"/>
                  <a:sym typeface="Open Sans"/>
                </a:rPr>
                <a:t>Examples</a:t>
              </a:r>
              <a:endParaRPr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767" name="Google Shape;767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528" y="1785084"/>
            <a:ext cx="2138888" cy="2647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20" descr="https://lh4.googleusercontent.com/Wwlc0hgkn71Hv1xj3hELHFCsZzIiPlsWV1nMnAJw3x86UxMoEAgTKY4-1pnoxdxNDThnqI5Nlz2PUp9-YuNEneh-9Lm9n2Cs5-aTT6iA5gl3d-0Kzgqwgs3fIMnMm-mXr6TJjXw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4563" y="2172312"/>
            <a:ext cx="1973828" cy="222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20" descr="https://lh4.googleusercontent.com/kpvuQApEVpMqeiJ_IEMQmsZWlxlnuEJsurAmsU8z9h4t5WLqW1dh1MMX8a41aCw5fXE4a6BPTXEfXw8F7HWMlH26TWJr9VNEAp_VPFL_VET8FSjNUeB4p6Z8Bfwwl95WOIdZLeq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25610" y="1861284"/>
            <a:ext cx="2122930" cy="2487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120" descr="https://lh4.googleusercontent.com/cohbpSMIqQ_EKYYYBMQg7-b12N4CNB49Ey5QKhZs5yh0gEPXqoaeYvzf2qixrlUZPrBzoGGgM0HxFjJ3TcQPx4ZloGK79ohYzbCwL842H7GywBdTTJ3wLRUnujRQ_T9bb_ANK5l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30687" y="1940185"/>
            <a:ext cx="2069622" cy="2348079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120"/>
          <p:cNvSpPr/>
          <p:nvPr/>
        </p:nvSpPr>
        <p:spPr>
          <a:xfrm>
            <a:off x="3299148" y="966188"/>
            <a:ext cx="464698" cy="462675"/>
          </a:xfrm>
          <a:custGeom>
            <a:avLst/>
            <a:gdLst/>
            <a:ahLst/>
            <a:cxnLst/>
            <a:rect l="l" t="t" r="r" b="b"/>
            <a:pathLst>
              <a:path w="1999" h="1990" extrusionOk="0">
                <a:moveTo>
                  <a:pt x="1344" y="289"/>
                </a:moveTo>
                <a:lnTo>
                  <a:pt x="1344" y="289"/>
                </a:lnTo>
                <a:cubicBezTo>
                  <a:pt x="1055" y="0"/>
                  <a:pt x="576" y="0"/>
                  <a:pt x="287" y="297"/>
                </a:cubicBezTo>
                <a:cubicBezTo>
                  <a:pt x="0" y="586"/>
                  <a:pt x="0" y="1056"/>
                  <a:pt x="296" y="1353"/>
                </a:cubicBezTo>
                <a:cubicBezTo>
                  <a:pt x="549" y="1605"/>
                  <a:pt x="960" y="1632"/>
                  <a:pt x="1247" y="1432"/>
                </a:cubicBezTo>
                <a:cubicBezTo>
                  <a:pt x="1257" y="1457"/>
                  <a:pt x="1265" y="1483"/>
                  <a:pt x="1292" y="1510"/>
                </a:cubicBezTo>
                <a:cubicBezTo>
                  <a:pt x="1719" y="1929"/>
                  <a:pt x="1719" y="1929"/>
                  <a:pt x="1719" y="1929"/>
                </a:cubicBezTo>
                <a:cubicBezTo>
                  <a:pt x="1779" y="1989"/>
                  <a:pt x="1876" y="1989"/>
                  <a:pt x="1936" y="1929"/>
                </a:cubicBezTo>
                <a:cubicBezTo>
                  <a:pt x="1998" y="1867"/>
                  <a:pt x="1998" y="1772"/>
                  <a:pt x="1936" y="1710"/>
                </a:cubicBezTo>
                <a:cubicBezTo>
                  <a:pt x="1509" y="1283"/>
                  <a:pt x="1509" y="1283"/>
                  <a:pt x="1509" y="1283"/>
                </a:cubicBezTo>
                <a:cubicBezTo>
                  <a:pt x="1492" y="1265"/>
                  <a:pt x="1457" y="1248"/>
                  <a:pt x="1430" y="1238"/>
                </a:cubicBezTo>
                <a:cubicBezTo>
                  <a:pt x="1631" y="951"/>
                  <a:pt x="1606" y="551"/>
                  <a:pt x="1344" y="289"/>
                </a:cubicBezTo>
                <a:close/>
                <a:moveTo>
                  <a:pt x="1212" y="1213"/>
                </a:moveTo>
                <a:lnTo>
                  <a:pt x="1212" y="1213"/>
                </a:lnTo>
                <a:cubicBezTo>
                  <a:pt x="995" y="1432"/>
                  <a:pt x="646" y="1432"/>
                  <a:pt x="428" y="1213"/>
                </a:cubicBezTo>
                <a:cubicBezTo>
                  <a:pt x="209" y="994"/>
                  <a:pt x="209" y="646"/>
                  <a:pt x="428" y="427"/>
                </a:cubicBezTo>
                <a:cubicBezTo>
                  <a:pt x="636" y="210"/>
                  <a:pt x="995" y="210"/>
                  <a:pt x="1212" y="427"/>
                </a:cubicBezTo>
                <a:cubicBezTo>
                  <a:pt x="1430" y="637"/>
                  <a:pt x="1430" y="994"/>
                  <a:pt x="1212" y="1213"/>
                </a:cubicBezTo>
                <a:close/>
                <a:moveTo>
                  <a:pt x="1212" y="1213"/>
                </a:moveTo>
                <a:lnTo>
                  <a:pt x="1212" y="12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175" b="0" i="0" u="none" strike="noStrike" cap="none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120"/>
          <p:cNvSpPr/>
          <p:nvPr/>
        </p:nvSpPr>
        <p:spPr>
          <a:xfrm>
            <a:off x="895454" y="1443150"/>
            <a:ext cx="14049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1"/>
              <a:t>ER MODEL</a:t>
            </a:r>
            <a:endParaRPr/>
          </a:p>
        </p:txBody>
      </p:sp>
      <p:sp>
        <p:nvSpPr>
          <p:cNvPr id="773" name="Google Shape;773;p120"/>
          <p:cNvSpPr/>
          <p:nvPr/>
        </p:nvSpPr>
        <p:spPr>
          <a:xfrm>
            <a:off x="3091836" y="1464163"/>
            <a:ext cx="11841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1"/>
              <a:t>SCHEMA</a:t>
            </a:r>
            <a:endParaRPr/>
          </a:p>
        </p:txBody>
      </p:sp>
      <p:sp>
        <p:nvSpPr>
          <p:cNvPr id="774" name="Google Shape;774;p120"/>
          <p:cNvSpPr/>
          <p:nvPr/>
        </p:nvSpPr>
        <p:spPr>
          <a:xfrm>
            <a:off x="4907152" y="1464174"/>
            <a:ext cx="18414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1"/>
              <a:t>DATA DICTIONARY</a:t>
            </a:r>
            <a:endParaRPr/>
          </a:p>
        </p:txBody>
      </p:sp>
      <p:sp>
        <p:nvSpPr>
          <p:cNvPr id="775" name="Google Shape;775;p120"/>
          <p:cNvSpPr/>
          <p:nvPr/>
        </p:nvSpPr>
        <p:spPr>
          <a:xfrm>
            <a:off x="6918773" y="1469975"/>
            <a:ext cx="18414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1"/>
              <a:t>CREATING TABLES</a:t>
            </a:r>
            <a:endParaRPr/>
          </a:p>
        </p:txBody>
      </p:sp>
      <p:sp>
        <p:nvSpPr>
          <p:cNvPr id="776" name="Google Shape;776;p120"/>
          <p:cNvSpPr txBox="1"/>
          <p:nvPr/>
        </p:nvSpPr>
        <p:spPr>
          <a:xfrm>
            <a:off x="410650" y="4501200"/>
            <a:ext cx="23727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rial Black"/>
                <a:ea typeface="Arial Black"/>
                <a:cs typeface="Arial Black"/>
                <a:sym typeface="Arial Black"/>
              </a:rPr>
              <a:t>*17 Strong Entities</a:t>
            </a:r>
            <a:endParaRPr sz="1000"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rial Black"/>
                <a:ea typeface="Arial Black"/>
                <a:cs typeface="Arial Black"/>
                <a:sym typeface="Arial Black"/>
              </a:rPr>
              <a:t>*2 Super-subtype Structures.</a:t>
            </a:r>
            <a:endParaRPr sz="1000"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77" name="Google Shape;777;p120"/>
          <p:cNvSpPr txBox="1"/>
          <p:nvPr/>
        </p:nvSpPr>
        <p:spPr>
          <a:xfrm>
            <a:off x="2725225" y="4501200"/>
            <a:ext cx="20697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rial Black"/>
                <a:ea typeface="Arial Black"/>
                <a:cs typeface="Arial Black"/>
                <a:sym typeface="Arial Black"/>
              </a:rPr>
              <a:t>*23 Tables in Total</a:t>
            </a:r>
            <a:endParaRPr sz="1000"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78" name="Google Shape;778;p120"/>
          <p:cNvSpPr txBox="1"/>
          <p:nvPr/>
        </p:nvSpPr>
        <p:spPr>
          <a:xfrm>
            <a:off x="4592550" y="4500450"/>
            <a:ext cx="24399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rial Black"/>
                <a:ea typeface="Arial Black"/>
                <a:cs typeface="Arial Black"/>
                <a:sym typeface="Arial Black"/>
              </a:rPr>
              <a:t>*Thousand of Data Samples</a:t>
            </a:r>
            <a:endParaRPr sz="1000"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79" name="Google Shape;779;p120"/>
          <p:cNvSpPr txBox="1"/>
          <p:nvPr/>
        </p:nvSpPr>
        <p:spPr>
          <a:xfrm>
            <a:off x="6824750" y="4500450"/>
            <a:ext cx="22041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 Black"/>
                <a:ea typeface="Arial Black"/>
                <a:cs typeface="Arial Black"/>
                <a:sym typeface="Arial Black"/>
              </a:rPr>
              <a:t>*Basis for Further Analysis</a:t>
            </a:r>
            <a:endParaRPr sz="1000" b="1" dirty="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12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0027" r="20026"/>
          <a:stretch/>
        </p:blipFill>
        <p:spPr>
          <a:xfrm>
            <a:off x="0" y="0"/>
            <a:ext cx="9152357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6" name="Google Shape;786;p121"/>
          <p:cNvGrpSpPr/>
          <p:nvPr/>
        </p:nvGrpSpPr>
        <p:grpSpPr>
          <a:xfrm rot="10800000">
            <a:off x="1704252" y="1565375"/>
            <a:ext cx="7459761" cy="2005091"/>
            <a:chOff x="-210622" y="4085211"/>
            <a:chExt cx="19892697" cy="5346910"/>
          </a:xfrm>
        </p:grpSpPr>
        <p:sp>
          <p:nvSpPr>
            <p:cNvPr id="787" name="Google Shape;787;p121"/>
            <p:cNvSpPr/>
            <p:nvPr/>
          </p:nvSpPr>
          <p:spPr>
            <a:xfrm rot="5400000">
              <a:off x="7062272" y="-3187683"/>
              <a:ext cx="5346910" cy="1989269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22A34">
                <a:alpha val="41960"/>
              </a:srgbClr>
            </a:solidFill>
            <a:ln>
              <a:noFill/>
            </a:ln>
          </p:spPr>
          <p:txBody>
            <a:bodyPr spcFirstLastPara="1" wrap="square" lIns="82275" tIns="41125" rIns="82275" bIns="41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88" name="Google Shape;788;p121"/>
            <p:cNvSpPr/>
            <p:nvPr/>
          </p:nvSpPr>
          <p:spPr>
            <a:xfrm rot="5400000">
              <a:off x="7346082" y="-2826026"/>
              <a:ext cx="4477219" cy="191693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22A34">
                <a:alpha val="89803"/>
              </a:srgbClr>
            </a:solidFill>
            <a:ln>
              <a:noFill/>
            </a:ln>
          </p:spPr>
          <p:txBody>
            <a:bodyPr spcFirstLastPara="1" wrap="square" lIns="82275" tIns="41125" rIns="82275" bIns="41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789" name="Google Shape;789;p121"/>
          <p:cNvSpPr txBox="1"/>
          <p:nvPr/>
        </p:nvSpPr>
        <p:spPr>
          <a:xfrm>
            <a:off x="-91183" y="2060769"/>
            <a:ext cx="7096182" cy="38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5"/>
              <a:buFont typeface="Arial"/>
              <a:buNone/>
            </a:pPr>
            <a:endParaRPr sz="2175">
              <a:solidFill>
                <a:srgbClr val="445469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90" name="Google Shape;790;p121"/>
          <p:cNvSpPr/>
          <p:nvPr/>
        </p:nvSpPr>
        <p:spPr>
          <a:xfrm>
            <a:off x="3786863" y="1941419"/>
            <a:ext cx="697462" cy="6976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121"/>
          <p:cNvSpPr/>
          <p:nvPr/>
        </p:nvSpPr>
        <p:spPr>
          <a:xfrm>
            <a:off x="5106062" y="1941419"/>
            <a:ext cx="697462" cy="6976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121"/>
          <p:cNvSpPr/>
          <p:nvPr/>
        </p:nvSpPr>
        <p:spPr>
          <a:xfrm>
            <a:off x="6425260" y="1941419"/>
            <a:ext cx="697462" cy="69764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121"/>
          <p:cNvSpPr/>
          <p:nvPr/>
        </p:nvSpPr>
        <p:spPr>
          <a:xfrm>
            <a:off x="7744459" y="1941419"/>
            <a:ext cx="697462" cy="69764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121"/>
          <p:cNvSpPr txBox="1"/>
          <p:nvPr/>
        </p:nvSpPr>
        <p:spPr>
          <a:xfrm>
            <a:off x="3840336" y="2648622"/>
            <a:ext cx="590518" cy="25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Views</a:t>
            </a:r>
            <a:endParaRPr sz="12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121"/>
          <p:cNvSpPr txBox="1"/>
          <p:nvPr/>
        </p:nvSpPr>
        <p:spPr>
          <a:xfrm>
            <a:off x="3326555" y="2837386"/>
            <a:ext cx="1532283" cy="213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Security advantage</a:t>
            </a:r>
            <a:endParaRPr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121"/>
          <p:cNvSpPr txBox="1"/>
          <p:nvPr/>
        </p:nvSpPr>
        <p:spPr>
          <a:xfrm>
            <a:off x="5091634" y="2648622"/>
            <a:ext cx="726324" cy="25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Triggers</a:t>
            </a:r>
            <a:endParaRPr sz="12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121"/>
          <p:cNvSpPr txBox="1"/>
          <p:nvPr/>
        </p:nvSpPr>
        <p:spPr>
          <a:xfrm>
            <a:off x="4713148" y="2837386"/>
            <a:ext cx="1532283" cy="2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Logging information</a:t>
            </a:r>
            <a:endParaRPr/>
          </a:p>
        </p:txBody>
      </p:sp>
      <p:sp>
        <p:nvSpPr>
          <p:cNvPr id="798" name="Google Shape;798;p121"/>
          <p:cNvSpPr txBox="1"/>
          <p:nvPr/>
        </p:nvSpPr>
        <p:spPr>
          <a:xfrm>
            <a:off x="6410831" y="2648622"/>
            <a:ext cx="726324" cy="25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Triggers</a:t>
            </a:r>
            <a:endParaRPr sz="12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121"/>
          <p:cNvSpPr txBox="1"/>
          <p:nvPr/>
        </p:nvSpPr>
        <p:spPr>
          <a:xfrm>
            <a:off x="6024058" y="2837386"/>
            <a:ext cx="1532283" cy="2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Integrity Control</a:t>
            </a:r>
            <a:endParaRPr/>
          </a:p>
        </p:txBody>
      </p:sp>
      <p:sp>
        <p:nvSpPr>
          <p:cNvPr id="800" name="Google Shape;800;p121"/>
          <p:cNvSpPr txBox="1"/>
          <p:nvPr/>
        </p:nvSpPr>
        <p:spPr>
          <a:xfrm>
            <a:off x="7611013" y="2648622"/>
            <a:ext cx="958056" cy="25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Procedures</a:t>
            </a:r>
            <a:endParaRPr sz="12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121"/>
          <p:cNvSpPr txBox="1"/>
          <p:nvPr/>
        </p:nvSpPr>
        <p:spPr>
          <a:xfrm>
            <a:off x="7323216" y="2837386"/>
            <a:ext cx="1532283" cy="2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Higher Productivity</a:t>
            </a:r>
            <a:endParaRPr/>
          </a:p>
        </p:txBody>
      </p:sp>
      <p:grpSp>
        <p:nvGrpSpPr>
          <p:cNvPr id="802" name="Google Shape;802;p121"/>
          <p:cNvGrpSpPr/>
          <p:nvPr/>
        </p:nvGrpSpPr>
        <p:grpSpPr>
          <a:xfrm>
            <a:off x="2358914" y="2170086"/>
            <a:ext cx="1034483" cy="739083"/>
            <a:chOff x="6811778" y="5818274"/>
            <a:chExt cx="1234976" cy="882325"/>
          </a:xfrm>
        </p:grpSpPr>
        <p:sp>
          <p:nvSpPr>
            <p:cNvPr id="803" name="Google Shape;803;p121"/>
            <p:cNvSpPr/>
            <p:nvPr/>
          </p:nvSpPr>
          <p:spPr>
            <a:xfrm>
              <a:off x="6811778" y="5818274"/>
              <a:ext cx="757615" cy="882325"/>
            </a:xfrm>
            <a:custGeom>
              <a:avLst/>
              <a:gdLst/>
              <a:ahLst/>
              <a:cxnLst/>
              <a:rect l="l" t="t" r="r" b="b"/>
              <a:pathLst>
                <a:path w="439" h="512" extrusionOk="0">
                  <a:moveTo>
                    <a:pt x="0" y="439"/>
                  </a:moveTo>
                  <a:cubicBezTo>
                    <a:pt x="0" y="390"/>
                    <a:pt x="0" y="390"/>
                    <a:pt x="0" y="390"/>
                  </a:cubicBezTo>
                  <a:cubicBezTo>
                    <a:pt x="23" y="406"/>
                    <a:pt x="54" y="418"/>
                    <a:pt x="93" y="427"/>
                  </a:cubicBezTo>
                  <a:cubicBezTo>
                    <a:pt x="132" y="435"/>
                    <a:pt x="174" y="439"/>
                    <a:pt x="219" y="439"/>
                  </a:cubicBezTo>
                  <a:cubicBezTo>
                    <a:pt x="265" y="439"/>
                    <a:pt x="307" y="435"/>
                    <a:pt x="346" y="427"/>
                  </a:cubicBezTo>
                  <a:cubicBezTo>
                    <a:pt x="385" y="418"/>
                    <a:pt x="416" y="406"/>
                    <a:pt x="439" y="390"/>
                  </a:cubicBezTo>
                  <a:cubicBezTo>
                    <a:pt x="439" y="439"/>
                    <a:pt x="439" y="439"/>
                    <a:pt x="439" y="439"/>
                  </a:cubicBezTo>
                  <a:cubicBezTo>
                    <a:pt x="439" y="452"/>
                    <a:pt x="429" y="464"/>
                    <a:pt x="409" y="475"/>
                  </a:cubicBezTo>
                  <a:cubicBezTo>
                    <a:pt x="390" y="487"/>
                    <a:pt x="363" y="496"/>
                    <a:pt x="329" y="502"/>
                  </a:cubicBezTo>
                  <a:cubicBezTo>
                    <a:pt x="296" y="509"/>
                    <a:pt x="259" y="512"/>
                    <a:pt x="219" y="512"/>
                  </a:cubicBezTo>
                  <a:cubicBezTo>
                    <a:pt x="180" y="512"/>
                    <a:pt x="143" y="509"/>
                    <a:pt x="109" y="502"/>
                  </a:cubicBezTo>
                  <a:cubicBezTo>
                    <a:pt x="76" y="496"/>
                    <a:pt x="49" y="487"/>
                    <a:pt x="29" y="475"/>
                  </a:cubicBezTo>
                  <a:cubicBezTo>
                    <a:pt x="10" y="464"/>
                    <a:pt x="0" y="452"/>
                    <a:pt x="0" y="439"/>
                  </a:cubicBezTo>
                  <a:close/>
                  <a:moveTo>
                    <a:pt x="0" y="329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23" y="297"/>
                    <a:pt x="54" y="309"/>
                    <a:pt x="93" y="317"/>
                  </a:cubicBezTo>
                  <a:cubicBezTo>
                    <a:pt x="132" y="325"/>
                    <a:pt x="174" y="329"/>
                    <a:pt x="219" y="329"/>
                  </a:cubicBezTo>
                  <a:cubicBezTo>
                    <a:pt x="265" y="329"/>
                    <a:pt x="307" y="325"/>
                    <a:pt x="346" y="317"/>
                  </a:cubicBezTo>
                  <a:cubicBezTo>
                    <a:pt x="385" y="309"/>
                    <a:pt x="416" y="297"/>
                    <a:pt x="439" y="281"/>
                  </a:cubicBezTo>
                  <a:cubicBezTo>
                    <a:pt x="439" y="329"/>
                    <a:pt x="439" y="329"/>
                    <a:pt x="439" y="329"/>
                  </a:cubicBezTo>
                  <a:cubicBezTo>
                    <a:pt x="439" y="342"/>
                    <a:pt x="429" y="354"/>
                    <a:pt x="409" y="366"/>
                  </a:cubicBezTo>
                  <a:cubicBezTo>
                    <a:pt x="390" y="377"/>
                    <a:pt x="363" y="386"/>
                    <a:pt x="329" y="392"/>
                  </a:cubicBezTo>
                  <a:cubicBezTo>
                    <a:pt x="296" y="399"/>
                    <a:pt x="259" y="402"/>
                    <a:pt x="219" y="402"/>
                  </a:cubicBezTo>
                  <a:cubicBezTo>
                    <a:pt x="180" y="402"/>
                    <a:pt x="143" y="399"/>
                    <a:pt x="109" y="392"/>
                  </a:cubicBezTo>
                  <a:cubicBezTo>
                    <a:pt x="76" y="386"/>
                    <a:pt x="49" y="377"/>
                    <a:pt x="29" y="366"/>
                  </a:cubicBezTo>
                  <a:cubicBezTo>
                    <a:pt x="10" y="354"/>
                    <a:pt x="0" y="342"/>
                    <a:pt x="0" y="329"/>
                  </a:cubicBezTo>
                  <a:close/>
                  <a:moveTo>
                    <a:pt x="0" y="219"/>
                  </a:moveTo>
                  <a:cubicBezTo>
                    <a:pt x="0" y="171"/>
                    <a:pt x="0" y="171"/>
                    <a:pt x="0" y="171"/>
                  </a:cubicBezTo>
                  <a:cubicBezTo>
                    <a:pt x="23" y="187"/>
                    <a:pt x="54" y="199"/>
                    <a:pt x="93" y="207"/>
                  </a:cubicBezTo>
                  <a:cubicBezTo>
                    <a:pt x="132" y="215"/>
                    <a:pt x="174" y="219"/>
                    <a:pt x="219" y="219"/>
                  </a:cubicBezTo>
                  <a:cubicBezTo>
                    <a:pt x="265" y="219"/>
                    <a:pt x="307" y="215"/>
                    <a:pt x="346" y="207"/>
                  </a:cubicBezTo>
                  <a:cubicBezTo>
                    <a:pt x="385" y="199"/>
                    <a:pt x="416" y="187"/>
                    <a:pt x="439" y="171"/>
                  </a:cubicBezTo>
                  <a:cubicBezTo>
                    <a:pt x="439" y="219"/>
                    <a:pt x="439" y="219"/>
                    <a:pt x="439" y="219"/>
                  </a:cubicBezTo>
                  <a:cubicBezTo>
                    <a:pt x="439" y="233"/>
                    <a:pt x="429" y="245"/>
                    <a:pt x="409" y="256"/>
                  </a:cubicBezTo>
                  <a:cubicBezTo>
                    <a:pt x="390" y="267"/>
                    <a:pt x="363" y="276"/>
                    <a:pt x="329" y="283"/>
                  </a:cubicBezTo>
                  <a:cubicBezTo>
                    <a:pt x="296" y="289"/>
                    <a:pt x="259" y="293"/>
                    <a:pt x="219" y="293"/>
                  </a:cubicBezTo>
                  <a:cubicBezTo>
                    <a:pt x="180" y="293"/>
                    <a:pt x="143" y="289"/>
                    <a:pt x="109" y="283"/>
                  </a:cubicBezTo>
                  <a:cubicBezTo>
                    <a:pt x="76" y="276"/>
                    <a:pt x="49" y="267"/>
                    <a:pt x="29" y="256"/>
                  </a:cubicBezTo>
                  <a:cubicBezTo>
                    <a:pt x="10" y="245"/>
                    <a:pt x="0" y="233"/>
                    <a:pt x="0" y="219"/>
                  </a:cubicBezTo>
                  <a:close/>
                  <a:moveTo>
                    <a:pt x="0" y="11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60"/>
                    <a:pt x="10" y="48"/>
                    <a:pt x="29" y="37"/>
                  </a:cubicBezTo>
                  <a:cubicBezTo>
                    <a:pt x="49" y="25"/>
                    <a:pt x="76" y="16"/>
                    <a:pt x="109" y="10"/>
                  </a:cubicBezTo>
                  <a:cubicBezTo>
                    <a:pt x="143" y="3"/>
                    <a:pt x="180" y="0"/>
                    <a:pt x="219" y="0"/>
                  </a:cubicBezTo>
                  <a:cubicBezTo>
                    <a:pt x="259" y="0"/>
                    <a:pt x="296" y="3"/>
                    <a:pt x="329" y="10"/>
                  </a:cubicBezTo>
                  <a:cubicBezTo>
                    <a:pt x="363" y="16"/>
                    <a:pt x="390" y="25"/>
                    <a:pt x="409" y="37"/>
                  </a:cubicBezTo>
                  <a:cubicBezTo>
                    <a:pt x="429" y="48"/>
                    <a:pt x="439" y="60"/>
                    <a:pt x="439" y="73"/>
                  </a:cubicBezTo>
                  <a:cubicBezTo>
                    <a:pt x="439" y="110"/>
                    <a:pt x="439" y="110"/>
                    <a:pt x="439" y="110"/>
                  </a:cubicBezTo>
                  <a:cubicBezTo>
                    <a:pt x="439" y="123"/>
                    <a:pt x="429" y="135"/>
                    <a:pt x="409" y="146"/>
                  </a:cubicBezTo>
                  <a:cubicBezTo>
                    <a:pt x="390" y="158"/>
                    <a:pt x="363" y="166"/>
                    <a:pt x="329" y="173"/>
                  </a:cubicBezTo>
                  <a:cubicBezTo>
                    <a:pt x="296" y="180"/>
                    <a:pt x="259" y="183"/>
                    <a:pt x="219" y="183"/>
                  </a:cubicBezTo>
                  <a:cubicBezTo>
                    <a:pt x="180" y="183"/>
                    <a:pt x="143" y="180"/>
                    <a:pt x="109" y="173"/>
                  </a:cubicBezTo>
                  <a:cubicBezTo>
                    <a:pt x="76" y="166"/>
                    <a:pt x="49" y="158"/>
                    <a:pt x="29" y="146"/>
                  </a:cubicBezTo>
                  <a:cubicBezTo>
                    <a:pt x="10" y="135"/>
                    <a:pt x="0" y="123"/>
                    <a:pt x="0" y="1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21"/>
            <p:cNvSpPr/>
            <p:nvPr/>
          </p:nvSpPr>
          <p:spPr>
            <a:xfrm>
              <a:off x="7725821" y="6326838"/>
              <a:ext cx="320933" cy="373761"/>
            </a:xfrm>
            <a:custGeom>
              <a:avLst/>
              <a:gdLst/>
              <a:ahLst/>
              <a:cxnLst/>
              <a:rect l="l" t="t" r="r" b="b"/>
              <a:pathLst>
                <a:path w="439" h="512" extrusionOk="0">
                  <a:moveTo>
                    <a:pt x="0" y="439"/>
                  </a:moveTo>
                  <a:cubicBezTo>
                    <a:pt x="0" y="390"/>
                    <a:pt x="0" y="390"/>
                    <a:pt x="0" y="390"/>
                  </a:cubicBezTo>
                  <a:cubicBezTo>
                    <a:pt x="23" y="406"/>
                    <a:pt x="54" y="418"/>
                    <a:pt x="93" y="427"/>
                  </a:cubicBezTo>
                  <a:cubicBezTo>
                    <a:pt x="132" y="435"/>
                    <a:pt x="174" y="439"/>
                    <a:pt x="219" y="439"/>
                  </a:cubicBezTo>
                  <a:cubicBezTo>
                    <a:pt x="265" y="439"/>
                    <a:pt x="307" y="435"/>
                    <a:pt x="346" y="427"/>
                  </a:cubicBezTo>
                  <a:cubicBezTo>
                    <a:pt x="385" y="418"/>
                    <a:pt x="416" y="406"/>
                    <a:pt x="439" y="390"/>
                  </a:cubicBezTo>
                  <a:cubicBezTo>
                    <a:pt x="439" y="439"/>
                    <a:pt x="439" y="439"/>
                    <a:pt x="439" y="439"/>
                  </a:cubicBezTo>
                  <a:cubicBezTo>
                    <a:pt x="439" y="452"/>
                    <a:pt x="429" y="464"/>
                    <a:pt x="409" y="475"/>
                  </a:cubicBezTo>
                  <a:cubicBezTo>
                    <a:pt x="390" y="487"/>
                    <a:pt x="363" y="496"/>
                    <a:pt x="329" y="502"/>
                  </a:cubicBezTo>
                  <a:cubicBezTo>
                    <a:pt x="296" y="509"/>
                    <a:pt x="259" y="512"/>
                    <a:pt x="219" y="512"/>
                  </a:cubicBezTo>
                  <a:cubicBezTo>
                    <a:pt x="180" y="512"/>
                    <a:pt x="143" y="509"/>
                    <a:pt x="109" y="502"/>
                  </a:cubicBezTo>
                  <a:cubicBezTo>
                    <a:pt x="76" y="496"/>
                    <a:pt x="49" y="487"/>
                    <a:pt x="29" y="475"/>
                  </a:cubicBezTo>
                  <a:cubicBezTo>
                    <a:pt x="10" y="464"/>
                    <a:pt x="0" y="452"/>
                    <a:pt x="0" y="439"/>
                  </a:cubicBezTo>
                  <a:close/>
                  <a:moveTo>
                    <a:pt x="0" y="329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23" y="297"/>
                    <a:pt x="54" y="309"/>
                    <a:pt x="93" y="317"/>
                  </a:cubicBezTo>
                  <a:cubicBezTo>
                    <a:pt x="132" y="325"/>
                    <a:pt x="174" y="329"/>
                    <a:pt x="219" y="329"/>
                  </a:cubicBezTo>
                  <a:cubicBezTo>
                    <a:pt x="265" y="329"/>
                    <a:pt x="307" y="325"/>
                    <a:pt x="346" y="317"/>
                  </a:cubicBezTo>
                  <a:cubicBezTo>
                    <a:pt x="385" y="309"/>
                    <a:pt x="416" y="297"/>
                    <a:pt x="439" y="281"/>
                  </a:cubicBezTo>
                  <a:cubicBezTo>
                    <a:pt x="439" y="329"/>
                    <a:pt x="439" y="329"/>
                    <a:pt x="439" y="329"/>
                  </a:cubicBezTo>
                  <a:cubicBezTo>
                    <a:pt x="439" y="342"/>
                    <a:pt x="429" y="354"/>
                    <a:pt x="409" y="366"/>
                  </a:cubicBezTo>
                  <a:cubicBezTo>
                    <a:pt x="390" y="377"/>
                    <a:pt x="363" y="386"/>
                    <a:pt x="329" y="392"/>
                  </a:cubicBezTo>
                  <a:cubicBezTo>
                    <a:pt x="296" y="399"/>
                    <a:pt x="259" y="402"/>
                    <a:pt x="219" y="402"/>
                  </a:cubicBezTo>
                  <a:cubicBezTo>
                    <a:pt x="180" y="402"/>
                    <a:pt x="143" y="399"/>
                    <a:pt x="109" y="392"/>
                  </a:cubicBezTo>
                  <a:cubicBezTo>
                    <a:pt x="76" y="386"/>
                    <a:pt x="49" y="377"/>
                    <a:pt x="29" y="366"/>
                  </a:cubicBezTo>
                  <a:cubicBezTo>
                    <a:pt x="10" y="354"/>
                    <a:pt x="0" y="342"/>
                    <a:pt x="0" y="329"/>
                  </a:cubicBezTo>
                  <a:close/>
                  <a:moveTo>
                    <a:pt x="0" y="219"/>
                  </a:moveTo>
                  <a:cubicBezTo>
                    <a:pt x="0" y="171"/>
                    <a:pt x="0" y="171"/>
                    <a:pt x="0" y="171"/>
                  </a:cubicBezTo>
                  <a:cubicBezTo>
                    <a:pt x="23" y="187"/>
                    <a:pt x="54" y="199"/>
                    <a:pt x="93" y="207"/>
                  </a:cubicBezTo>
                  <a:cubicBezTo>
                    <a:pt x="132" y="215"/>
                    <a:pt x="174" y="219"/>
                    <a:pt x="219" y="219"/>
                  </a:cubicBezTo>
                  <a:cubicBezTo>
                    <a:pt x="265" y="219"/>
                    <a:pt x="307" y="215"/>
                    <a:pt x="346" y="207"/>
                  </a:cubicBezTo>
                  <a:cubicBezTo>
                    <a:pt x="385" y="199"/>
                    <a:pt x="416" y="187"/>
                    <a:pt x="439" y="171"/>
                  </a:cubicBezTo>
                  <a:cubicBezTo>
                    <a:pt x="439" y="219"/>
                    <a:pt x="439" y="219"/>
                    <a:pt x="439" y="219"/>
                  </a:cubicBezTo>
                  <a:cubicBezTo>
                    <a:pt x="439" y="233"/>
                    <a:pt x="429" y="245"/>
                    <a:pt x="409" y="256"/>
                  </a:cubicBezTo>
                  <a:cubicBezTo>
                    <a:pt x="390" y="267"/>
                    <a:pt x="363" y="276"/>
                    <a:pt x="329" y="283"/>
                  </a:cubicBezTo>
                  <a:cubicBezTo>
                    <a:pt x="296" y="289"/>
                    <a:pt x="259" y="293"/>
                    <a:pt x="219" y="293"/>
                  </a:cubicBezTo>
                  <a:cubicBezTo>
                    <a:pt x="180" y="293"/>
                    <a:pt x="143" y="289"/>
                    <a:pt x="109" y="283"/>
                  </a:cubicBezTo>
                  <a:cubicBezTo>
                    <a:pt x="76" y="276"/>
                    <a:pt x="49" y="267"/>
                    <a:pt x="29" y="256"/>
                  </a:cubicBezTo>
                  <a:cubicBezTo>
                    <a:pt x="10" y="245"/>
                    <a:pt x="0" y="233"/>
                    <a:pt x="0" y="219"/>
                  </a:cubicBezTo>
                  <a:close/>
                  <a:moveTo>
                    <a:pt x="0" y="11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60"/>
                    <a:pt x="10" y="48"/>
                    <a:pt x="29" y="37"/>
                  </a:cubicBezTo>
                  <a:cubicBezTo>
                    <a:pt x="49" y="25"/>
                    <a:pt x="76" y="16"/>
                    <a:pt x="109" y="10"/>
                  </a:cubicBezTo>
                  <a:cubicBezTo>
                    <a:pt x="143" y="3"/>
                    <a:pt x="180" y="0"/>
                    <a:pt x="219" y="0"/>
                  </a:cubicBezTo>
                  <a:cubicBezTo>
                    <a:pt x="259" y="0"/>
                    <a:pt x="296" y="3"/>
                    <a:pt x="329" y="10"/>
                  </a:cubicBezTo>
                  <a:cubicBezTo>
                    <a:pt x="363" y="16"/>
                    <a:pt x="390" y="25"/>
                    <a:pt x="409" y="37"/>
                  </a:cubicBezTo>
                  <a:cubicBezTo>
                    <a:pt x="429" y="48"/>
                    <a:pt x="439" y="60"/>
                    <a:pt x="439" y="73"/>
                  </a:cubicBezTo>
                  <a:cubicBezTo>
                    <a:pt x="439" y="110"/>
                    <a:pt x="439" y="110"/>
                    <a:pt x="439" y="110"/>
                  </a:cubicBezTo>
                  <a:cubicBezTo>
                    <a:pt x="439" y="123"/>
                    <a:pt x="429" y="135"/>
                    <a:pt x="409" y="146"/>
                  </a:cubicBezTo>
                  <a:cubicBezTo>
                    <a:pt x="390" y="158"/>
                    <a:pt x="363" y="166"/>
                    <a:pt x="329" y="173"/>
                  </a:cubicBezTo>
                  <a:cubicBezTo>
                    <a:pt x="296" y="180"/>
                    <a:pt x="259" y="183"/>
                    <a:pt x="219" y="183"/>
                  </a:cubicBezTo>
                  <a:cubicBezTo>
                    <a:pt x="180" y="183"/>
                    <a:pt x="143" y="180"/>
                    <a:pt x="109" y="173"/>
                  </a:cubicBezTo>
                  <a:cubicBezTo>
                    <a:pt x="76" y="166"/>
                    <a:pt x="49" y="158"/>
                    <a:pt x="29" y="146"/>
                  </a:cubicBezTo>
                  <a:cubicBezTo>
                    <a:pt x="10" y="135"/>
                    <a:pt x="0" y="123"/>
                    <a:pt x="0" y="1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5" name="Google Shape;805;p121"/>
          <p:cNvSpPr/>
          <p:nvPr/>
        </p:nvSpPr>
        <p:spPr>
          <a:xfrm>
            <a:off x="7994162" y="2171272"/>
            <a:ext cx="193450" cy="2408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271" y="9829"/>
                </a:moveTo>
                <a:cubicBezTo>
                  <a:pt x="20671" y="9939"/>
                  <a:pt x="20995" y="10131"/>
                  <a:pt x="21232" y="10408"/>
                </a:cubicBezTo>
                <a:cubicBezTo>
                  <a:pt x="21481" y="10681"/>
                  <a:pt x="21599" y="11001"/>
                  <a:pt x="21599" y="11358"/>
                </a:cubicBezTo>
                <a:lnTo>
                  <a:pt x="21599" y="19987"/>
                </a:lnTo>
                <a:cubicBezTo>
                  <a:pt x="21599" y="20419"/>
                  <a:pt x="21398" y="20796"/>
                  <a:pt x="21002" y="21116"/>
                </a:cubicBezTo>
                <a:cubicBezTo>
                  <a:pt x="20606" y="21438"/>
                  <a:pt x="20138" y="21599"/>
                  <a:pt x="19598" y="21599"/>
                </a:cubicBezTo>
                <a:lnTo>
                  <a:pt x="2016" y="21599"/>
                </a:lnTo>
                <a:cubicBezTo>
                  <a:pt x="1476" y="21599"/>
                  <a:pt x="1004" y="21438"/>
                  <a:pt x="604" y="21116"/>
                </a:cubicBezTo>
                <a:cubicBezTo>
                  <a:pt x="198" y="20796"/>
                  <a:pt x="0" y="20419"/>
                  <a:pt x="0" y="19987"/>
                </a:cubicBezTo>
                <a:lnTo>
                  <a:pt x="0" y="11358"/>
                </a:lnTo>
                <a:cubicBezTo>
                  <a:pt x="0" y="11001"/>
                  <a:pt x="122" y="10681"/>
                  <a:pt x="367" y="10408"/>
                </a:cubicBezTo>
                <a:cubicBezTo>
                  <a:pt x="619" y="10131"/>
                  <a:pt x="939" y="9938"/>
                  <a:pt x="1346" y="9829"/>
                </a:cubicBezTo>
                <a:lnTo>
                  <a:pt x="1346" y="7566"/>
                </a:lnTo>
                <a:cubicBezTo>
                  <a:pt x="1346" y="6530"/>
                  <a:pt x="1591" y="5551"/>
                  <a:pt x="2084" y="4632"/>
                </a:cubicBezTo>
                <a:cubicBezTo>
                  <a:pt x="2581" y="3711"/>
                  <a:pt x="3254" y="2908"/>
                  <a:pt x="4108" y="2219"/>
                </a:cubicBezTo>
                <a:cubicBezTo>
                  <a:pt x="4968" y="1531"/>
                  <a:pt x="5973" y="990"/>
                  <a:pt x="7125" y="593"/>
                </a:cubicBezTo>
                <a:cubicBezTo>
                  <a:pt x="8281" y="198"/>
                  <a:pt x="9509" y="0"/>
                  <a:pt x="10809" y="0"/>
                </a:cubicBezTo>
                <a:cubicBezTo>
                  <a:pt x="12105" y="0"/>
                  <a:pt x="13329" y="198"/>
                  <a:pt x="14478" y="593"/>
                </a:cubicBezTo>
                <a:cubicBezTo>
                  <a:pt x="15630" y="990"/>
                  <a:pt x="16634" y="1531"/>
                  <a:pt x="17495" y="2219"/>
                </a:cubicBezTo>
                <a:cubicBezTo>
                  <a:pt x="18355" y="2908"/>
                  <a:pt x="19036" y="3714"/>
                  <a:pt x="19533" y="4641"/>
                </a:cubicBezTo>
                <a:cubicBezTo>
                  <a:pt x="20022" y="5562"/>
                  <a:pt x="20271" y="6538"/>
                  <a:pt x="20271" y="7566"/>
                </a:cubicBezTo>
                <a:lnTo>
                  <a:pt x="20271" y="9829"/>
                </a:lnTo>
                <a:close/>
                <a:moveTo>
                  <a:pt x="16202" y="7566"/>
                </a:moveTo>
                <a:cubicBezTo>
                  <a:pt x="16202" y="6961"/>
                  <a:pt x="16062" y="6394"/>
                  <a:pt x="15781" y="5870"/>
                </a:cubicBezTo>
                <a:cubicBezTo>
                  <a:pt x="15496" y="5349"/>
                  <a:pt x="15108" y="4894"/>
                  <a:pt x="14614" y="4508"/>
                </a:cubicBezTo>
                <a:cubicBezTo>
                  <a:pt x="14125" y="4123"/>
                  <a:pt x="13545" y="3817"/>
                  <a:pt x="12886" y="3593"/>
                </a:cubicBezTo>
                <a:cubicBezTo>
                  <a:pt x="12224" y="3365"/>
                  <a:pt x="11532" y="3253"/>
                  <a:pt x="10809" y="3253"/>
                </a:cubicBezTo>
                <a:cubicBezTo>
                  <a:pt x="10049" y="3253"/>
                  <a:pt x="9347" y="3365"/>
                  <a:pt x="8706" y="3593"/>
                </a:cubicBezTo>
                <a:cubicBezTo>
                  <a:pt x="8061" y="3817"/>
                  <a:pt x="7489" y="4123"/>
                  <a:pt x="6988" y="4508"/>
                </a:cubicBezTo>
                <a:cubicBezTo>
                  <a:pt x="6488" y="4894"/>
                  <a:pt x="6099" y="5352"/>
                  <a:pt x="5818" y="5879"/>
                </a:cubicBezTo>
                <a:cubicBezTo>
                  <a:pt x="5537" y="6406"/>
                  <a:pt x="5397" y="6970"/>
                  <a:pt x="5397" y="7566"/>
                </a:cubicBezTo>
                <a:lnTo>
                  <a:pt x="5397" y="9717"/>
                </a:lnTo>
                <a:lnTo>
                  <a:pt x="16202" y="9717"/>
                </a:lnTo>
                <a:lnTo>
                  <a:pt x="16202" y="7566"/>
                </a:lnTo>
                <a:close/>
                <a:moveTo>
                  <a:pt x="11964" y="15409"/>
                </a:moveTo>
                <a:cubicBezTo>
                  <a:pt x="12296" y="15245"/>
                  <a:pt x="12569" y="15020"/>
                  <a:pt x="12782" y="14744"/>
                </a:cubicBezTo>
                <a:cubicBezTo>
                  <a:pt x="12990" y="14462"/>
                  <a:pt x="13098" y="14159"/>
                  <a:pt x="13098" y="13840"/>
                </a:cubicBezTo>
                <a:cubicBezTo>
                  <a:pt x="13098" y="13333"/>
                  <a:pt x="12875" y="12898"/>
                  <a:pt x="12429" y="12530"/>
                </a:cubicBezTo>
                <a:cubicBezTo>
                  <a:pt x="11979" y="12161"/>
                  <a:pt x="11439" y="11980"/>
                  <a:pt x="10809" y="11980"/>
                </a:cubicBezTo>
                <a:cubicBezTo>
                  <a:pt x="10175" y="11980"/>
                  <a:pt x="9638" y="12161"/>
                  <a:pt x="9188" y="12530"/>
                </a:cubicBezTo>
                <a:cubicBezTo>
                  <a:pt x="8738" y="12898"/>
                  <a:pt x="8515" y="13333"/>
                  <a:pt x="8515" y="13840"/>
                </a:cubicBezTo>
                <a:cubicBezTo>
                  <a:pt x="8515" y="14159"/>
                  <a:pt x="8616" y="14462"/>
                  <a:pt x="8825" y="14744"/>
                </a:cubicBezTo>
                <a:cubicBezTo>
                  <a:pt x="9033" y="15020"/>
                  <a:pt x="9300" y="15233"/>
                  <a:pt x="9638" y="15383"/>
                </a:cubicBezTo>
                <a:lnTo>
                  <a:pt x="8515" y="19339"/>
                </a:lnTo>
                <a:lnTo>
                  <a:pt x="13098" y="19339"/>
                </a:lnTo>
                <a:lnTo>
                  <a:pt x="11964" y="1540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75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06" name="Google Shape;806;p121"/>
          <p:cNvSpPr/>
          <p:nvPr/>
        </p:nvSpPr>
        <p:spPr>
          <a:xfrm>
            <a:off x="4005663" y="2170619"/>
            <a:ext cx="263290" cy="235328"/>
          </a:xfrm>
          <a:custGeom>
            <a:avLst/>
            <a:gdLst/>
            <a:ahLst/>
            <a:cxnLst/>
            <a:rect l="l" t="t" r="r" b="b"/>
            <a:pathLst>
              <a:path w="498" h="445" extrusionOk="0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121"/>
          <p:cNvSpPr/>
          <p:nvPr/>
        </p:nvSpPr>
        <p:spPr>
          <a:xfrm>
            <a:off x="5347604" y="2173498"/>
            <a:ext cx="221903" cy="22196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4" y="0"/>
                </a:moveTo>
                <a:cubicBezTo>
                  <a:pt x="20941" y="0"/>
                  <a:pt x="21159" y="105"/>
                  <a:pt x="21335" y="314"/>
                </a:cubicBezTo>
                <a:cubicBezTo>
                  <a:pt x="21511" y="528"/>
                  <a:pt x="21599" y="781"/>
                  <a:pt x="21599" y="1069"/>
                </a:cubicBezTo>
                <a:lnTo>
                  <a:pt x="21599" y="4117"/>
                </a:lnTo>
                <a:cubicBezTo>
                  <a:pt x="21599" y="4411"/>
                  <a:pt x="21511" y="4661"/>
                  <a:pt x="21335" y="4872"/>
                </a:cubicBezTo>
                <a:cubicBezTo>
                  <a:pt x="21161" y="5084"/>
                  <a:pt x="20943" y="5189"/>
                  <a:pt x="20684" y="5189"/>
                </a:cubicBezTo>
                <a:lnTo>
                  <a:pt x="891" y="5189"/>
                </a:lnTo>
                <a:cubicBezTo>
                  <a:pt x="646" y="5189"/>
                  <a:pt x="438" y="5084"/>
                  <a:pt x="261" y="4872"/>
                </a:cubicBezTo>
                <a:cubicBezTo>
                  <a:pt x="88" y="4661"/>
                  <a:pt x="0" y="4411"/>
                  <a:pt x="0" y="4117"/>
                </a:cubicBezTo>
                <a:lnTo>
                  <a:pt x="0" y="1069"/>
                </a:lnTo>
                <a:cubicBezTo>
                  <a:pt x="0" y="781"/>
                  <a:pt x="88" y="528"/>
                  <a:pt x="261" y="314"/>
                </a:cubicBezTo>
                <a:cubicBezTo>
                  <a:pt x="438" y="105"/>
                  <a:pt x="646" y="0"/>
                  <a:pt x="891" y="0"/>
                </a:cubicBezTo>
                <a:lnTo>
                  <a:pt x="20684" y="0"/>
                </a:lnTo>
                <a:close/>
                <a:moveTo>
                  <a:pt x="20684" y="8212"/>
                </a:moveTo>
                <a:cubicBezTo>
                  <a:pt x="20941" y="8212"/>
                  <a:pt x="21159" y="8318"/>
                  <a:pt x="21335" y="8526"/>
                </a:cubicBezTo>
                <a:cubicBezTo>
                  <a:pt x="21511" y="8741"/>
                  <a:pt x="21599" y="8987"/>
                  <a:pt x="21599" y="9266"/>
                </a:cubicBezTo>
                <a:lnTo>
                  <a:pt x="21599" y="12292"/>
                </a:lnTo>
                <a:cubicBezTo>
                  <a:pt x="21599" y="12597"/>
                  <a:pt x="21511" y="12858"/>
                  <a:pt x="21335" y="13070"/>
                </a:cubicBezTo>
                <a:cubicBezTo>
                  <a:pt x="21161" y="13281"/>
                  <a:pt x="20943" y="13387"/>
                  <a:pt x="20684" y="13387"/>
                </a:cubicBezTo>
                <a:lnTo>
                  <a:pt x="891" y="13387"/>
                </a:lnTo>
                <a:cubicBezTo>
                  <a:pt x="646" y="13387"/>
                  <a:pt x="438" y="13281"/>
                  <a:pt x="261" y="13070"/>
                </a:cubicBezTo>
                <a:cubicBezTo>
                  <a:pt x="88" y="12859"/>
                  <a:pt x="0" y="12597"/>
                  <a:pt x="0" y="12292"/>
                </a:cubicBezTo>
                <a:lnTo>
                  <a:pt x="0" y="9266"/>
                </a:lnTo>
                <a:cubicBezTo>
                  <a:pt x="0" y="8976"/>
                  <a:pt x="88" y="8729"/>
                  <a:pt x="261" y="8520"/>
                </a:cubicBezTo>
                <a:cubicBezTo>
                  <a:pt x="438" y="8315"/>
                  <a:pt x="646" y="8212"/>
                  <a:pt x="891" y="8212"/>
                </a:cubicBezTo>
                <a:lnTo>
                  <a:pt x="20684" y="8212"/>
                </a:lnTo>
                <a:close/>
                <a:moveTo>
                  <a:pt x="20684" y="16410"/>
                </a:moveTo>
                <a:cubicBezTo>
                  <a:pt x="20941" y="16410"/>
                  <a:pt x="21159" y="16515"/>
                  <a:pt x="21335" y="16724"/>
                </a:cubicBezTo>
                <a:cubicBezTo>
                  <a:pt x="21511" y="16938"/>
                  <a:pt x="21599" y="17188"/>
                  <a:pt x="21599" y="17479"/>
                </a:cubicBezTo>
                <a:lnTo>
                  <a:pt x="21599" y="20527"/>
                </a:lnTo>
                <a:cubicBezTo>
                  <a:pt x="21599" y="20821"/>
                  <a:pt x="21511" y="21071"/>
                  <a:pt x="21335" y="21282"/>
                </a:cubicBezTo>
                <a:cubicBezTo>
                  <a:pt x="21161" y="21491"/>
                  <a:pt x="20943" y="21599"/>
                  <a:pt x="20684" y="21599"/>
                </a:cubicBezTo>
                <a:lnTo>
                  <a:pt x="891" y="21599"/>
                </a:lnTo>
                <a:cubicBezTo>
                  <a:pt x="646" y="21599"/>
                  <a:pt x="438" y="21491"/>
                  <a:pt x="261" y="21282"/>
                </a:cubicBezTo>
                <a:cubicBezTo>
                  <a:pt x="88" y="21071"/>
                  <a:pt x="0" y="20821"/>
                  <a:pt x="0" y="20527"/>
                </a:cubicBezTo>
                <a:lnTo>
                  <a:pt x="0" y="17479"/>
                </a:lnTo>
                <a:cubicBezTo>
                  <a:pt x="0" y="17188"/>
                  <a:pt x="88" y="16938"/>
                  <a:pt x="261" y="16724"/>
                </a:cubicBezTo>
                <a:cubicBezTo>
                  <a:pt x="438" y="16515"/>
                  <a:pt x="646" y="16410"/>
                  <a:pt x="891" y="16410"/>
                </a:cubicBezTo>
                <a:lnTo>
                  <a:pt x="20684" y="16410"/>
                </a:lnTo>
                <a:close/>
                <a:moveTo>
                  <a:pt x="20520" y="9704"/>
                </a:moveTo>
                <a:lnTo>
                  <a:pt x="8810" y="9704"/>
                </a:lnTo>
                <a:lnTo>
                  <a:pt x="8810" y="11869"/>
                </a:lnTo>
                <a:lnTo>
                  <a:pt x="20520" y="11869"/>
                </a:lnTo>
                <a:lnTo>
                  <a:pt x="20520" y="9704"/>
                </a:lnTo>
                <a:close/>
                <a:moveTo>
                  <a:pt x="20520" y="17916"/>
                </a:moveTo>
                <a:lnTo>
                  <a:pt x="12409" y="17916"/>
                </a:lnTo>
                <a:lnTo>
                  <a:pt x="12409" y="20066"/>
                </a:lnTo>
                <a:lnTo>
                  <a:pt x="20520" y="20066"/>
                </a:lnTo>
                <a:lnTo>
                  <a:pt x="20520" y="17916"/>
                </a:lnTo>
                <a:close/>
                <a:moveTo>
                  <a:pt x="20520" y="1533"/>
                </a:moveTo>
                <a:lnTo>
                  <a:pt x="16003" y="1533"/>
                </a:lnTo>
                <a:lnTo>
                  <a:pt x="16003" y="3683"/>
                </a:lnTo>
                <a:lnTo>
                  <a:pt x="20520" y="3683"/>
                </a:lnTo>
                <a:lnTo>
                  <a:pt x="20520" y="153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75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08" name="Google Shape;808;p121"/>
          <p:cNvSpPr/>
          <p:nvPr/>
        </p:nvSpPr>
        <p:spPr>
          <a:xfrm>
            <a:off x="6653138" y="2159650"/>
            <a:ext cx="259469" cy="2605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4" y="0"/>
                </a:moveTo>
                <a:cubicBezTo>
                  <a:pt x="12264" y="0"/>
                  <a:pt x="13649" y="287"/>
                  <a:pt x="14957" y="861"/>
                </a:cubicBezTo>
                <a:cubicBezTo>
                  <a:pt x="16265" y="1434"/>
                  <a:pt x="17412" y="2210"/>
                  <a:pt x="18398" y="3198"/>
                </a:cubicBezTo>
                <a:cubicBezTo>
                  <a:pt x="19387" y="4186"/>
                  <a:pt x="20167" y="5332"/>
                  <a:pt x="20738" y="6645"/>
                </a:cubicBezTo>
                <a:cubicBezTo>
                  <a:pt x="21311" y="7958"/>
                  <a:pt x="21599" y="9341"/>
                  <a:pt x="21599" y="10801"/>
                </a:cubicBezTo>
                <a:cubicBezTo>
                  <a:pt x="21599" y="12280"/>
                  <a:pt x="21311" y="13669"/>
                  <a:pt x="20738" y="14971"/>
                </a:cubicBezTo>
                <a:cubicBezTo>
                  <a:pt x="20167" y="16272"/>
                  <a:pt x="19387" y="17413"/>
                  <a:pt x="18398" y="18401"/>
                </a:cubicBezTo>
                <a:cubicBezTo>
                  <a:pt x="17412" y="19386"/>
                  <a:pt x="16265" y="20171"/>
                  <a:pt x="14957" y="20738"/>
                </a:cubicBezTo>
                <a:cubicBezTo>
                  <a:pt x="13649" y="21312"/>
                  <a:pt x="12264" y="21599"/>
                  <a:pt x="10804" y="21599"/>
                </a:cubicBezTo>
                <a:cubicBezTo>
                  <a:pt x="9326" y="21599"/>
                  <a:pt x="7936" y="21312"/>
                  <a:pt x="6633" y="20738"/>
                </a:cubicBezTo>
                <a:cubicBezTo>
                  <a:pt x="5328" y="20171"/>
                  <a:pt x="4184" y="19386"/>
                  <a:pt x="3195" y="18401"/>
                </a:cubicBezTo>
                <a:cubicBezTo>
                  <a:pt x="2209" y="17413"/>
                  <a:pt x="1429" y="16272"/>
                  <a:pt x="856" y="14971"/>
                </a:cubicBezTo>
                <a:cubicBezTo>
                  <a:pt x="285" y="13669"/>
                  <a:pt x="0" y="12280"/>
                  <a:pt x="0" y="10801"/>
                </a:cubicBezTo>
                <a:cubicBezTo>
                  <a:pt x="0" y="9341"/>
                  <a:pt x="285" y="7958"/>
                  <a:pt x="856" y="6645"/>
                </a:cubicBezTo>
                <a:cubicBezTo>
                  <a:pt x="1429" y="5332"/>
                  <a:pt x="2209" y="4186"/>
                  <a:pt x="3195" y="3198"/>
                </a:cubicBezTo>
                <a:cubicBezTo>
                  <a:pt x="4184" y="2210"/>
                  <a:pt x="5328" y="1434"/>
                  <a:pt x="6633" y="861"/>
                </a:cubicBezTo>
                <a:cubicBezTo>
                  <a:pt x="7936" y="285"/>
                  <a:pt x="9326" y="0"/>
                  <a:pt x="10804" y="0"/>
                </a:cubicBezTo>
                <a:moveTo>
                  <a:pt x="6450" y="2241"/>
                </a:moveTo>
                <a:cubicBezTo>
                  <a:pt x="6133" y="2258"/>
                  <a:pt x="5783" y="2408"/>
                  <a:pt x="5393" y="2687"/>
                </a:cubicBezTo>
                <a:cubicBezTo>
                  <a:pt x="5006" y="2969"/>
                  <a:pt x="4627" y="3294"/>
                  <a:pt x="4257" y="3658"/>
                </a:cubicBezTo>
                <a:cubicBezTo>
                  <a:pt x="3890" y="4028"/>
                  <a:pt x="3548" y="4409"/>
                  <a:pt x="3237" y="4793"/>
                </a:cubicBezTo>
                <a:cubicBezTo>
                  <a:pt x="2927" y="5186"/>
                  <a:pt x="2684" y="5505"/>
                  <a:pt x="2514" y="5753"/>
                </a:cubicBezTo>
                <a:lnTo>
                  <a:pt x="2568" y="5753"/>
                </a:lnTo>
                <a:cubicBezTo>
                  <a:pt x="2604" y="5753"/>
                  <a:pt x="2661" y="5742"/>
                  <a:pt x="2737" y="5716"/>
                </a:cubicBezTo>
                <a:cubicBezTo>
                  <a:pt x="2814" y="5688"/>
                  <a:pt x="2850" y="5728"/>
                  <a:pt x="2850" y="5838"/>
                </a:cubicBezTo>
                <a:cubicBezTo>
                  <a:pt x="2850" y="5875"/>
                  <a:pt x="2839" y="5920"/>
                  <a:pt x="2811" y="5979"/>
                </a:cubicBezTo>
                <a:cubicBezTo>
                  <a:pt x="2783" y="6035"/>
                  <a:pt x="2833" y="6069"/>
                  <a:pt x="2961" y="6069"/>
                </a:cubicBezTo>
                <a:cubicBezTo>
                  <a:pt x="2997" y="6069"/>
                  <a:pt x="3020" y="6041"/>
                  <a:pt x="3028" y="5985"/>
                </a:cubicBezTo>
                <a:cubicBezTo>
                  <a:pt x="3037" y="5931"/>
                  <a:pt x="3051" y="5931"/>
                  <a:pt x="3068" y="5985"/>
                </a:cubicBezTo>
                <a:lnTo>
                  <a:pt x="3122" y="6199"/>
                </a:lnTo>
                <a:lnTo>
                  <a:pt x="3122" y="6227"/>
                </a:lnTo>
                <a:cubicBezTo>
                  <a:pt x="3122" y="6267"/>
                  <a:pt x="3099" y="6295"/>
                  <a:pt x="3054" y="6312"/>
                </a:cubicBezTo>
                <a:cubicBezTo>
                  <a:pt x="3011" y="6326"/>
                  <a:pt x="2997" y="6354"/>
                  <a:pt x="3014" y="6394"/>
                </a:cubicBezTo>
                <a:cubicBezTo>
                  <a:pt x="3051" y="6428"/>
                  <a:pt x="3093" y="6442"/>
                  <a:pt x="3141" y="6442"/>
                </a:cubicBezTo>
                <a:lnTo>
                  <a:pt x="3271" y="6442"/>
                </a:lnTo>
                <a:lnTo>
                  <a:pt x="3325" y="6417"/>
                </a:lnTo>
                <a:lnTo>
                  <a:pt x="3353" y="6394"/>
                </a:lnTo>
                <a:cubicBezTo>
                  <a:pt x="3353" y="6442"/>
                  <a:pt x="3379" y="6481"/>
                  <a:pt x="3432" y="6504"/>
                </a:cubicBezTo>
                <a:cubicBezTo>
                  <a:pt x="3489" y="6532"/>
                  <a:pt x="3534" y="6544"/>
                  <a:pt x="3568" y="6544"/>
                </a:cubicBezTo>
                <a:lnTo>
                  <a:pt x="3596" y="6544"/>
                </a:lnTo>
                <a:cubicBezTo>
                  <a:pt x="3596" y="6558"/>
                  <a:pt x="3576" y="6575"/>
                  <a:pt x="3543" y="6592"/>
                </a:cubicBezTo>
                <a:cubicBezTo>
                  <a:pt x="3506" y="6614"/>
                  <a:pt x="3506" y="6642"/>
                  <a:pt x="3543" y="6673"/>
                </a:cubicBezTo>
                <a:lnTo>
                  <a:pt x="3853" y="6730"/>
                </a:lnTo>
                <a:lnTo>
                  <a:pt x="3853" y="6758"/>
                </a:lnTo>
                <a:lnTo>
                  <a:pt x="4043" y="7148"/>
                </a:lnTo>
                <a:cubicBezTo>
                  <a:pt x="4043" y="7182"/>
                  <a:pt x="4028" y="7232"/>
                  <a:pt x="4003" y="7280"/>
                </a:cubicBezTo>
                <a:cubicBezTo>
                  <a:pt x="3975" y="7337"/>
                  <a:pt x="3944" y="7365"/>
                  <a:pt x="3907" y="7365"/>
                </a:cubicBezTo>
                <a:cubicBezTo>
                  <a:pt x="3870" y="7365"/>
                  <a:pt x="3856" y="7354"/>
                  <a:pt x="3867" y="7326"/>
                </a:cubicBezTo>
                <a:cubicBezTo>
                  <a:pt x="3876" y="7297"/>
                  <a:pt x="3879" y="7263"/>
                  <a:pt x="3879" y="7232"/>
                </a:cubicBezTo>
                <a:cubicBezTo>
                  <a:pt x="3879" y="7193"/>
                  <a:pt x="3870" y="7159"/>
                  <a:pt x="3853" y="7134"/>
                </a:cubicBezTo>
                <a:cubicBezTo>
                  <a:pt x="3836" y="7105"/>
                  <a:pt x="3769" y="7094"/>
                  <a:pt x="3650" y="7094"/>
                </a:cubicBezTo>
                <a:cubicBezTo>
                  <a:pt x="3633" y="7094"/>
                  <a:pt x="3608" y="7100"/>
                  <a:pt x="3582" y="7105"/>
                </a:cubicBezTo>
                <a:cubicBezTo>
                  <a:pt x="3554" y="7117"/>
                  <a:pt x="3551" y="7139"/>
                  <a:pt x="3568" y="7176"/>
                </a:cubicBezTo>
                <a:lnTo>
                  <a:pt x="3732" y="7523"/>
                </a:lnTo>
                <a:lnTo>
                  <a:pt x="3771" y="7551"/>
                </a:lnTo>
                <a:lnTo>
                  <a:pt x="3800" y="7580"/>
                </a:lnTo>
                <a:cubicBezTo>
                  <a:pt x="3709" y="7580"/>
                  <a:pt x="3647" y="7690"/>
                  <a:pt x="3616" y="7904"/>
                </a:cubicBezTo>
                <a:cubicBezTo>
                  <a:pt x="3585" y="8119"/>
                  <a:pt x="3568" y="8274"/>
                  <a:pt x="3568" y="8362"/>
                </a:cubicBezTo>
                <a:lnTo>
                  <a:pt x="3622" y="8610"/>
                </a:lnTo>
                <a:lnTo>
                  <a:pt x="3650" y="8686"/>
                </a:lnTo>
                <a:lnTo>
                  <a:pt x="3650" y="8743"/>
                </a:lnTo>
                <a:lnTo>
                  <a:pt x="3596" y="9002"/>
                </a:lnTo>
                <a:lnTo>
                  <a:pt x="3989" y="9581"/>
                </a:lnTo>
                <a:lnTo>
                  <a:pt x="4071" y="9581"/>
                </a:lnTo>
                <a:cubicBezTo>
                  <a:pt x="4088" y="9618"/>
                  <a:pt x="4079" y="9652"/>
                  <a:pt x="4043" y="9691"/>
                </a:cubicBezTo>
                <a:cubicBezTo>
                  <a:pt x="4006" y="9725"/>
                  <a:pt x="3997" y="9762"/>
                  <a:pt x="4014" y="9796"/>
                </a:cubicBezTo>
                <a:lnTo>
                  <a:pt x="4125" y="9906"/>
                </a:lnTo>
                <a:cubicBezTo>
                  <a:pt x="4125" y="9993"/>
                  <a:pt x="4142" y="10061"/>
                  <a:pt x="4178" y="10098"/>
                </a:cubicBezTo>
                <a:cubicBezTo>
                  <a:pt x="4212" y="10143"/>
                  <a:pt x="4272" y="10197"/>
                  <a:pt x="4353" y="10270"/>
                </a:cubicBezTo>
                <a:cubicBezTo>
                  <a:pt x="4334" y="10380"/>
                  <a:pt x="4427" y="10479"/>
                  <a:pt x="4630" y="10572"/>
                </a:cubicBezTo>
                <a:cubicBezTo>
                  <a:pt x="4834" y="10668"/>
                  <a:pt x="4961" y="10733"/>
                  <a:pt x="5017" y="10773"/>
                </a:cubicBezTo>
                <a:cubicBezTo>
                  <a:pt x="5088" y="10976"/>
                  <a:pt x="5178" y="11179"/>
                  <a:pt x="5286" y="11382"/>
                </a:cubicBezTo>
                <a:cubicBezTo>
                  <a:pt x="5393" y="11588"/>
                  <a:pt x="5526" y="11758"/>
                  <a:pt x="5679" y="11908"/>
                </a:cubicBezTo>
                <a:lnTo>
                  <a:pt x="5707" y="12094"/>
                </a:lnTo>
                <a:cubicBezTo>
                  <a:pt x="5707" y="12111"/>
                  <a:pt x="5684" y="12133"/>
                  <a:pt x="5639" y="12150"/>
                </a:cubicBezTo>
                <a:cubicBezTo>
                  <a:pt x="5594" y="12167"/>
                  <a:pt x="5588" y="12195"/>
                  <a:pt x="5625" y="12227"/>
                </a:cubicBezTo>
                <a:lnTo>
                  <a:pt x="5842" y="12325"/>
                </a:lnTo>
                <a:cubicBezTo>
                  <a:pt x="5876" y="12289"/>
                  <a:pt x="5924" y="12325"/>
                  <a:pt x="5984" y="12433"/>
                </a:cubicBezTo>
                <a:cubicBezTo>
                  <a:pt x="6040" y="12543"/>
                  <a:pt x="6088" y="12613"/>
                  <a:pt x="6125" y="12647"/>
                </a:cubicBezTo>
                <a:lnTo>
                  <a:pt x="6097" y="12729"/>
                </a:lnTo>
                <a:lnTo>
                  <a:pt x="6261" y="12961"/>
                </a:lnTo>
                <a:lnTo>
                  <a:pt x="6342" y="12989"/>
                </a:lnTo>
                <a:lnTo>
                  <a:pt x="6396" y="12879"/>
                </a:lnTo>
                <a:cubicBezTo>
                  <a:pt x="6359" y="12788"/>
                  <a:pt x="6297" y="12667"/>
                  <a:pt x="6207" y="12520"/>
                </a:cubicBezTo>
                <a:cubicBezTo>
                  <a:pt x="6116" y="12370"/>
                  <a:pt x="6023" y="12226"/>
                  <a:pt x="5930" y="12088"/>
                </a:cubicBezTo>
                <a:cubicBezTo>
                  <a:pt x="5834" y="11947"/>
                  <a:pt x="5755" y="11826"/>
                  <a:pt x="5693" y="11710"/>
                </a:cubicBezTo>
                <a:cubicBezTo>
                  <a:pt x="5628" y="11600"/>
                  <a:pt x="5597" y="11532"/>
                  <a:pt x="5597" y="11515"/>
                </a:cubicBezTo>
                <a:cubicBezTo>
                  <a:pt x="5597" y="11492"/>
                  <a:pt x="5588" y="11422"/>
                  <a:pt x="5571" y="11295"/>
                </a:cubicBezTo>
                <a:cubicBezTo>
                  <a:pt x="5551" y="11168"/>
                  <a:pt x="5534" y="11097"/>
                  <a:pt x="5517" y="11069"/>
                </a:cubicBezTo>
                <a:cubicBezTo>
                  <a:pt x="5571" y="11103"/>
                  <a:pt x="5639" y="11137"/>
                  <a:pt x="5721" y="11168"/>
                </a:cubicBezTo>
                <a:cubicBezTo>
                  <a:pt x="5800" y="11202"/>
                  <a:pt x="5868" y="11235"/>
                  <a:pt x="5922" y="11267"/>
                </a:cubicBezTo>
                <a:cubicBezTo>
                  <a:pt x="5958" y="11492"/>
                  <a:pt x="6046" y="11676"/>
                  <a:pt x="6187" y="11809"/>
                </a:cubicBezTo>
                <a:cubicBezTo>
                  <a:pt x="6326" y="11947"/>
                  <a:pt x="6450" y="12099"/>
                  <a:pt x="6557" y="12272"/>
                </a:cubicBezTo>
                <a:cubicBezTo>
                  <a:pt x="6520" y="12305"/>
                  <a:pt x="6520" y="12325"/>
                  <a:pt x="6557" y="12337"/>
                </a:cubicBezTo>
                <a:cubicBezTo>
                  <a:pt x="6594" y="12348"/>
                  <a:pt x="6625" y="12354"/>
                  <a:pt x="6653" y="12354"/>
                </a:cubicBezTo>
                <a:cubicBezTo>
                  <a:pt x="6687" y="12387"/>
                  <a:pt x="6707" y="12452"/>
                  <a:pt x="6707" y="12543"/>
                </a:cubicBezTo>
                <a:cubicBezTo>
                  <a:pt x="6834" y="12684"/>
                  <a:pt x="6998" y="12884"/>
                  <a:pt x="7199" y="13138"/>
                </a:cubicBezTo>
                <a:cubicBezTo>
                  <a:pt x="7402" y="13384"/>
                  <a:pt x="7504" y="13584"/>
                  <a:pt x="7504" y="13731"/>
                </a:cubicBezTo>
                <a:lnTo>
                  <a:pt x="7504" y="13754"/>
                </a:lnTo>
                <a:lnTo>
                  <a:pt x="7450" y="13949"/>
                </a:lnTo>
                <a:cubicBezTo>
                  <a:pt x="7504" y="14090"/>
                  <a:pt x="7597" y="14205"/>
                  <a:pt x="7727" y="14290"/>
                </a:cubicBezTo>
                <a:cubicBezTo>
                  <a:pt x="7857" y="14378"/>
                  <a:pt x="7987" y="14443"/>
                  <a:pt x="8114" y="14499"/>
                </a:cubicBezTo>
                <a:lnTo>
                  <a:pt x="8168" y="14499"/>
                </a:lnTo>
                <a:cubicBezTo>
                  <a:pt x="8349" y="14592"/>
                  <a:pt x="8532" y="14685"/>
                  <a:pt x="8721" y="14790"/>
                </a:cubicBezTo>
                <a:cubicBezTo>
                  <a:pt x="8911" y="14897"/>
                  <a:pt x="9106" y="14985"/>
                  <a:pt x="9304" y="15055"/>
                </a:cubicBezTo>
                <a:lnTo>
                  <a:pt x="9614" y="14863"/>
                </a:lnTo>
                <a:cubicBezTo>
                  <a:pt x="9688" y="14886"/>
                  <a:pt x="9764" y="14928"/>
                  <a:pt x="9846" y="15002"/>
                </a:cubicBezTo>
                <a:cubicBezTo>
                  <a:pt x="9925" y="15072"/>
                  <a:pt x="10018" y="15154"/>
                  <a:pt x="10123" y="15250"/>
                </a:cubicBezTo>
                <a:cubicBezTo>
                  <a:pt x="10225" y="15343"/>
                  <a:pt x="10346" y="15431"/>
                  <a:pt x="10487" y="15513"/>
                </a:cubicBezTo>
                <a:cubicBezTo>
                  <a:pt x="10626" y="15597"/>
                  <a:pt x="10787" y="15645"/>
                  <a:pt x="10968" y="15662"/>
                </a:cubicBezTo>
                <a:cubicBezTo>
                  <a:pt x="11092" y="15575"/>
                  <a:pt x="11157" y="15597"/>
                  <a:pt x="11157" y="15727"/>
                </a:cubicBezTo>
                <a:lnTo>
                  <a:pt x="11157" y="15784"/>
                </a:lnTo>
                <a:lnTo>
                  <a:pt x="11496" y="16193"/>
                </a:lnTo>
                <a:lnTo>
                  <a:pt x="11550" y="16391"/>
                </a:lnTo>
                <a:cubicBezTo>
                  <a:pt x="11640" y="16444"/>
                  <a:pt x="11731" y="16512"/>
                  <a:pt x="11827" y="16594"/>
                </a:cubicBezTo>
                <a:cubicBezTo>
                  <a:pt x="11920" y="16676"/>
                  <a:pt x="11996" y="16766"/>
                  <a:pt x="12050" y="16865"/>
                </a:cubicBezTo>
                <a:lnTo>
                  <a:pt x="12103" y="16865"/>
                </a:lnTo>
                <a:cubicBezTo>
                  <a:pt x="12194" y="16865"/>
                  <a:pt x="12267" y="16907"/>
                  <a:pt x="12327" y="16986"/>
                </a:cubicBezTo>
                <a:cubicBezTo>
                  <a:pt x="12386" y="17068"/>
                  <a:pt x="12459" y="17108"/>
                  <a:pt x="12550" y="17108"/>
                </a:cubicBezTo>
                <a:cubicBezTo>
                  <a:pt x="12604" y="17108"/>
                  <a:pt x="12632" y="17079"/>
                  <a:pt x="12632" y="17029"/>
                </a:cubicBezTo>
                <a:cubicBezTo>
                  <a:pt x="12632" y="16902"/>
                  <a:pt x="12640" y="16820"/>
                  <a:pt x="12657" y="16777"/>
                </a:cubicBezTo>
                <a:cubicBezTo>
                  <a:pt x="12674" y="16738"/>
                  <a:pt x="12700" y="16710"/>
                  <a:pt x="12725" y="16704"/>
                </a:cubicBezTo>
                <a:cubicBezTo>
                  <a:pt x="12753" y="16693"/>
                  <a:pt x="12782" y="16687"/>
                  <a:pt x="12807" y="16687"/>
                </a:cubicBezTo>
                <a:cubicBezTo>
                  <a:pt x="12835" y="16687"/>
                  <a:pt x="12849" y="16670"/>
                  <a:pt x="12849" y="16633"/>
                </a:cubicBezTo>
                <a:lnTo>
                  <a:pt x="12793" y="16554"/>
                </a:lnTo>
                <a:cubicBezTo>
                  <a:pt x="12756" y="16554"/>
                  <a:pt x="12731" y="16577"/>
                  <a:pt x="12714" y="16622"/>
                </a:cubicBezTo>
                <a:cubicBezTo>
                  <a:pt x="12694" y="16667"/>
                  <a:pt x="12669" y="16670"/>
                  <a:pt x="12632" y="16633"/>
                </a:cubicBezTo>
                <a:lnTo>
                  <a:pt x="12440" y="16743"/>
                </a:lnTo>
                <a:lnTo>
                  <a:pt x="12211" y="16687"/>
                </a:lnTo>
                <a:lnTo>
                  <a:pt x="11889" y="16136"/>
                </a:lnTo>
                <a:lnTo>
                  <a:pt x="11996" y="15366"/>
                </a:lnTo>
                <a:cubicBezTo>
                  <a:pt x="12013" y="15332"/>
                  <a:pt x="11979" y="15287"/>
                  <a:pt x="11894" y="15244"/>
                </a:cubicBezTo>
                <a:cubicBezTo>
                  <a:pt x="11807" y="15199"/>
                  <a:pt x="11784" y="15154"/>
                  <a:pt x="11818" y="15112"/>
                </a:cubicBezTo>
                <a:cubicBezTo>
                  <a:pt x="11694" y="15032"/>
                  <a:pt x="11541" y="15001"/>
                  <a:pt x="11360" y="15001"/>
                </a:cubicBezTo>
                <a:cubicBezTo>
                  <a:pt x="11324" y="15001"/>
                  <a:pt x="11230" y="15013"/>
                  <a:pt x="11083" y="15038"/>
                </a:cubicBezTo>
                <a:cubicBezTo>
                  <a:pt x="10934" y="15066"/>
                  <a:pt x="10857" y="15055"/>
                  <a:pt x="10857" y="15001"/>
                </a:cubicBezTo>
                <a:cubicBezTo>
                  <a:pt x="10857" y="14945"/>
                  <a:pt x="10872" y="14874"/>
                  <a:pt x="10900" y="14784"/>
                </a:cubicBezTo>
                <a:cubicBezTo>
                  <a:pt x="10925" y="14691"/>
                  <a:pt x="10959" y="14598"/>
                  <a:pt x="10993" y="14493"/>
                </a:cubicBezTo>
                <a:cubicBezTo>
                  <a:pt x="11030" y="14389"/>
                  <a:pt x="11058" y="14301"/>
                  <a:pt x="11075" y="14228"/>
                </a:cubicBezTo>
                <a:cubicBezTo>
                  <a:pt x="11092" y="14157"/>
                  <a:pt x="11103" y="14112"/>
                  <a:pt x="11103" y="14095"/>
                </a:cubicBezTo>
                <a:lnTo>
                  <a:pt x="11278" y="13731"/>
                </a:lnTo>
                <a:lnTo>
                  <a:pt x="11239" y="13677"/>
                </a:lnTo>
                <a:lnTo>
                  <a:pt x="11021" y="13621"/>
                </a:lnTo>
                <a:cubicBezTo>
                  <a:pt x="10985" y="13621"/>
                  <a:pt x="10925" y="13649"/>
                  <a:pt x="10846" y="13706"/>
                </a:cubicBezTo>
                <a:cubicBezTo>
                  <a:pt x="10764" y="13754"/>
                  <a:pt x="10685" y="13821"/>
                  <a:pt x="10609" y="13898"/>
                </a:cubicBezTo>
                <a:cubicBezTo>
                  <a:pt x="10533" y="13974"/>
                  <a:pt x="10468" y="14053"/>
                  <a:pt x="10414" y="14123"/>
                </a:cubicBezTo>
                <a:cubicBezTo>
                  <a:pt x="10360" y="14197"/>
                  <a:pt x="10332" y="14256"/>
                  <a:pt x="10332" y="14313"/>
                </a:cubicBezTo>
                <a:lnTo>
                  <a:pt x="9724" y="14442"/>
                </a:lnTo>
                <a:cubicBezTo>
                  <a:pt x="9597" y="14442"/>
                  <a:pt x="9493" y="14394"/>
                  <a:pt x="9411" y="14284"/>
                </a:cubicBezTo>
                <a:cubicBezTo>
                  <a:pt x="9377" y="14140"/>
                  <a:pt x="9301" y="13979"/>
                  <a:pt x="9182" y="13804"/>
                </a:cubicBezTo>
                <a:cubicBezTo>
                  <a:pt x="9066" y="13627"/>
                  <a:pt x="9007" y="13474"/>
                  <a:pt x="9007" y="13336"/>
                </a:cubicBezTo>
                <a:cubicBezTo>
                  <a:pt x="9007" y="13132"/>
                  <a:pt x="9041" y="12938"/>
                  <a:pt x="9114" y="12757"/>
                </a:cubicBezTo>
                <a:cubicBezTo>
                  <a:pt x="9188" y="12576"/>
                  <a:pt x="9159" y="12382"/>
                  <a:pt x="9032" y="12178"/>
                </a:cubicBezTo>
                <a:cubicBezTo>
                  <a:pt x="9052" y="12178"/>
                  <a:pt x="9075" y="12167"/>
                  <a:pt x="9100" y="12150"/>
                </a:cubicBezTo>
                <a:cubicBezTo>
                  <a:pt x="9128" y="12133"/>
                  <a:pt x="9134" y="12105"/>
                  <a:pt x="9114" y="12068"/>
                </a:cubicBezTo>
                <a:lnTo>
                  <a:pt x="9275" y="11879"/>
                </a:lnTo>
                <a:lnTo>
                  <a:pt x="9303" y="11851"/>
                </a:lnTo>
                <a:lnTo>
                  <a:pt x="9329" y="11879"/>
                </a:lnTo>
                <a:cubicBezTo>
                  <a:pt x="9456" y="11786"/>
                  <a:pt x="9623" y="11758"/>
                  <a:pt x="9832" y="11786"/>
                </a:cubicBezTo>
                <a:cubicBezTo>
                  <a:pt x="10038" y="11809"/>
                  <a:pt x="10168" y="11746"/>
                  <a:pt x="10225" y="11594"/>
                </a:cubicBezTo>
                <a:lnTo>
                  <a:pt x="10439" y="11769"/>
                </a:lnTo>
                <a:cubicBezTo>
                  <a:pt x="10476" y="11786"/>
                  <a:pt x="10516" y="11769"/>
                  <a:pt x="10561" y="11710"/>
                </a:cubicBezTo>
                <a:cubicBezTo>
                  <a:pt x="10606" y="11653"/>
                  <a:pt x="10629" y="11605"/>
                  <a:pt x="10629" y="11566"/>
                </a:cubicBezTo>
                <a:lnTo>
                  <a:pt x="10521" y="11515"/>
                </a:lnTo>
                <a:lnTo>
                  <a:pt x="11050" y="11377"/>
                </a:lnTo>
                <a:lnTo>
                  <a:pt x="11075" y="11461"/>
                </a:lnTo>
                <a:lnTo>
                  <a:pt x="11332" y="11433"/>
                </a:lnTo>
                <a:lnTo>
                  <a:pt x="11629" y="11619"/>
                </a:lnTo>
                <a:cubicBezTo>
                  <a:pt x="11665" y="11619"/>
                  <a:pt x="11702" y="11600"/>
                  <a:pt x="11739" y="11554"/>
                </a:cubicBezTo>
                <a:cubicBezTo>
                  <a:pt x="11776" y="11509"/>
                  <a:pt x="11815" y="11504"/>
                  <a:pt x="11860" y="11537"/>
                </a:cubicBezTo>
                <a:lnTo>
                  <a:pt x="12132" y="11825"/>
                </a:lnTo>
                <a:cubicBezTo>
                  <a:pt x="12095" y="11896"/>
                  <a:pt x="12089" y="11952"/>
                  <a:pt x="12118" y="11984"/>
                </a:cubicBezTo>
                <a:cubicBezTo>
                  <a:pt x="12143" y="12023"/>
                  <a:pt x="12157" y="12057"/>
                  <a:pt x="12157" y="12094"/>
                </a:cubicBezTo>
                <a:cubicBezTo>
                  <a:pt x="12157" y="12150"/>
                  <a:pt x="12205" y="12271"/>
                  <a:pt x="12298" y="12463"/>
                </a:cubicBezTo>
                <a:cubicBezTo>
                  <a:pt x="12394" y="12658"/>
                  <a:pt x="12479" y="12757"/>
                  <a:pt x="12550" y="12757"/>
                </a:cubicBezTo>
                <a:cubicBezTo>
                  <a:pt x="12640" y="12757"/>
                  <a:pt x="12680" y="12698"/>
                  <a:pt x="12671" y="12582"/>
                </a:cubicBezTo>
                <a:cubicBezTo>
                  <a:pt x="12663" y="12466"/>
                  <a:pt x="12657" y="12390"/>
                  <a:pt x="12657" y="12356"/>
                </a:cubicBezTo>
                <a:cubicBezTo>
                  <a:pt x="12657" y="12176"/>
                  <a:pt x="12620" y="11998"/>
                  <a:pt x="12550" y="11828"/>
                </a:cubicBezTo>
                <a:cubicBezTo>
                  <a:pt x="12479" y="11656"/>
                  <a:pt x="12409" y="11481"/>
                  <a:pt x="12346" y="11298"/>
                </a:cubicBezTo>
                <a:lnTo>
                  <a:pt x="12346" y="11221"/>
                </a:lnTo>
                <a:cubicBezTo>
                  <a:pt x="12346" y="11128"/>
                  <a:pt x="12403" y="11049"/>
                  <a:pt x="12516" y="10984"/>
                </a:cubicBezTo>
                <a:cubicBezTo>
                  <a:pt x="12629" y="10911"/>
                  <a:pt x="12685" y="10874"/>
                  <a:pt x="12685" y="10851"/>
                </a:cubicBezTo>
                <a:cubicBezTo>
                  <a:pt x="12776" y="10781"/>
                  <a:pt x="12878" y="10707"/>
                  <a:pt x="12991" y="10637"/>
                </a:cubicBezTo>
                <a:cubicBezTo>
                  <a:pt x="13101" y="10563"/>
                  <a:pt x="13186" y="10482"/>
                  <a:pt x="13239" y="10383"/>
                </a:cubicBezTo>
                <a:lnTo>
                  <a:pt x="13347" y="10163"/>
                </a:lnTo>
                <a:lnTo>
                  <a:pt x="13347" y="10030"/>
                </a:lnTo>
                <a:lnTo>
                  <a:pt x="13429" y="10030"/>
                </a:lnTo>
                <a:cubicBezTo>
                  <a:pt x="13465" y="10030"/>
                  <a:pt x="13482" y="10002"/>
                  <a:pt x="13482" y="9948"/>
                </a:cubicBezTo>
                <a:cubicBezTo>
                  <a:pt x="13482" y="9931"/>
                  <a:pt x="13471" y="9914"/>
                  <a:pt x="13443" y="9903"/>
                </a:cubicBezTo>
                <a:cubicBezTo>
                  <a:pt x="13414" y="9886"/>
                  <a:pt x="13383" y="9863"/>
                  <a:pt x="13347" y="9827"/>
                </a:cubicBezTo>
                <a:cubicBezTo>
                  <a:pt x="13313" y="9810"/>
                  <a:pt x="13276" y="9782"/>
                  <a:pt x="13239" y="9742"/>
                </a:cubicBezTo>
                <a:lnTo>
                  <a:pt x="13321" y="9694"/>
                </a:lnTo>
                <a:cubicBezTo>
                  <a:pt x="13358" y="9638"/>
                  <a:pt x="13383" y="9573"/>
                  <a:pt x="13403" y="9491"/>
                </a:cubicBezTo>
                <a:cubicBezTo>
                  <a:pt x="13420" y="9406"/>
                  <a:pt x="13412" y="9335"/>
                  <a:pt x="13375" y="9273"/>
                </a:cubicBezTo>
                <a:lnTo>
                  <a:pt x="13578" y="9163"/>
                </a:lnTo>
                <a:cubicBezTo>
                  <a:pt x="13558" y="9220"/>
                  <a:pt x="13578" y="9254"/>
                  <a:pt x="13632" y="9273"/>
                </a:cubicBezTo>
                <a:cubicBezTo>
                  <a:pt x="13686" y="9290"/>
                  <a:pt x="13731" y="9290"/>
                  <a:pt x="13768" y="9273"/>
                </a:cubicBezTo>
                <a:lnTo>
                  <a:pt x="13903" y="9053"/>
                </a:lnTo>
                <a:cubicBezTo>
                  <a:pt x="13866" y="8966"/>
                  <a:pt x="13844" y="8932"/>
                  <a:pt x="13835" y="8960"/>
                </a:cubicBezTo>
                <a:cubicBezTo>
                  <a:pt x="13827" y="8988"/>
                  <a:pt x="13850" y="8960"/>
                  <a:pt x="13903" y="8867"/>
                </a:cubicBezTo>
                <a:cubicBezTo>
                  <a:pt x="13994" y="8833"/>
                  <a:pt x="14081" y="8788"/>
                  <a:pt x="14166" y="8740"/>
                </a:cubicBezTo>
                <a:cubicBezTo>
                  <a:pt x="14254" y="8689"/>
                  <a:pt x="14338" y="8664"/>
                  <a:pt x="14432" y="8664"/>
                </a:cubicBezTo>
                <a:cubicBezTo>
                  <a:pt x="14448" y="8683"/>
                  <a:pt x="14465" y="8689"/>
                  <a:pt x="14485" y="8689"/>
                </a:cubicBezTo>
                <a:cubicBezTo>
                  <a:pt x="14539" y="8689"/>
                  <a:pt x="14564" y="8683"/>
                  <a:pt x="14564" y="8664"/>
                </a:cubicBezTo>
                <a:cubicBezTo>
                  <a:pt x="14564" y="8573"/>
                  <a:pt x="14547" y="8520"/>
                  <a:pt x="14511" y="8503"/>
                </a:cubicBezTo>
                <a:lnTo>
                  <a:pt x="14675" y="8167"/>
                </a:lnTo>
                <a:cubicBezTo>
                  <a:pt x="14799" y="8167"/>
                  <a:pt x="14895" y="8110"/>
                  <a:pt x="14957" y="8000"/>
                </a:cubicBezTo>
                <a:lnTo>
                  <a:pt x="15203" y="7972"/>
                </a:lnTo>
                <a:cubicBezTo>
                  <a:pt x="15257" y="7958"/>
                  <a:pt x="15282" y="7924"/>
                  <a:pt x="15282" y="7867"/>
                </a:cubicBezTo>
                <a:lnTo>
                  <a:pt x="15282" y="7842"/>
                </a:lnTo>
                <a:lnTo>
                  <a:pt x="15757" y="7704"/>
                </a:lnTo>
                <a:lnTo>
                  <a:pt x="15810" y="7554"/>
                </a:lnTo>
                <a:lnTo>
                  <a:pt x="15675" y="7368"/>
                </a:lnTo>
                <a:cubicBezTo>
                  <a:pt x="15692" y="7368"/>
                  <a:pt x="15700" y="7351"/>
                  <a:pt x="15700" y="7311"/>
                </a:cubicBezTo>
                <a:cubicBezTo>
                  <a:pt x="15700" y="7277"/>
                  <a:pt x="15683" y="7252"/>
                  <a:pt x="15646" y="7235"/>
                </a:cubicBezTo>
                <a:cubicBezTo>
                  <a:pt x="15613" y="7212"/>
                  <a:pt x="15579" y="7195"/>
                  <a:pt x="15553" y="7179"/>
                </a:cubicBezTo>
                <a:cubicBezTo>
                  <a:pt x="15525" y="7162"/>
                  <a:pt x="15494" y="7142"/>
                  <a:pt x="15457" y="7125"/>
                </a:cubicBezTo>
                <a:lnTo>
                  <a:pt x="15403" y="7150"/>
                </a:lnTo>
                <a:lnTo>
                  <a:pt x="15457" y="7125"/>
                </a:lnTo>
                <a:lnTo>
                  <a:pt x="15539" y="7125"/>
                </a:lnTo>
                <a:lnTo>
                  <a:pt x="15714" y="7125"/>
                </a:lnTo>
                <a:cubicBezTo>
                  <a:pt x="15796" y="7125"/>
                  <a:pt x="15836" y="7085"/>
                  <a:pt x="15836" y="7003"/>
                </a:cubicBezTo>
                <a:cubicBezTo>
                  <a:pt x="15836" y="6893"/>
                  <a:pt x="15774" y="6837"/>
                  <a:pt x="15646" y="6837"/>
                </a:cubicBezTo>
                <a:cubicBezTo>
                  <a:pt x="15485" y="6837"/>
                  <a:pt x="15299" y="6877"/>
                  <a:pt x="15087" y="6953"/>
                </a:cubicBezTo>
                <a:cubicBezTo>
                  <a:pt x="14875" y="7029"/>
                  <a:pt x="14728" y="7162"/>
                  <a:pt x="14646" y="7339"/>
                </a:cubicBezTo>
                <a:lnTo>
                  <a:pt x="14457" y="7450"/>
                </a:lnTo>
                <a:lnTo>
                  <a:pt x="14700" y="7207"/>
                </a:lnTo>
                <a:lnTo>
                  <a:pt x="14739" y="7125"/>
                </a:lnTo>
                <a:cubicBezTo>
                  <a:pt x="14739" y="7085"/>
                  <a:pt x="14697" y="7063"/>
                  <a:pt x="14612" y="7046"/>
                </a:cubicBezTo>
                <a:cubicBezTo>
                  <a:pt x="14528" y="7035"/>
                  <a:pt x="14502" y="7029"/>
                  <a:pt x="14539" y="7029"/>
                </a:cubicBezTo>
                <a:cubicBezTo>
                  <a:pt x="14700" y="7029"/>
                  <a:pt x="14824" y="7015"/>
                  <a:pt x="14909" y="6975"/>
                </a:cubicBezTo>
                <a:cubicBezTo>
                  <a:pt x="14997" y="6936"/>
                  <a:pt x="15067" y="6899"/>
                  <a:pt x="15121" y="6854"/>
                </a:cubicBezTo>
                <a:cubicBezTo>
                  <a:pt x="15175" y="6809"/>
                  <a:pt x="15231" y="6766"/>
                  <a:pt x="15288" y="6715"/>
                </a:cubicBezTo>
                <a:cubicBezTo>
                  <a:pt x="15347" y="6670"/>
                  <a:pt x="15432" y="6634"/>
                  <a:pt x="15539" y="6594"/>
                </a:cubicBezTo>
                <a:cubicBezTo>
                  <a:pt x="15745" y="6634"/>
                  <a:pt x="15946" y="6645"/>
                  <a:pt x="16135" y="6622"/>
                </a:cubicBezTo>
                <a:cubicBezTo>
                  <a:pt x="16322" y="6605"/>
                  <a:pt x="16522" y="6594"/>
                  <a:pt x="16729" y="6594"/>
                </a:cubicBezTo>
                <a:cubicBezTo>
                  <a:pt x="16785" y="6560"/>
                  <a:pt x="16839" y="6523"/>
                  <a:pt x="16892" y="6484"/>
                </a:cubicBezTo>
                <a:cubicBezTo>
                  <a:pt x="16946" y="6439"/>
                  <a:pt x="16980" y="6396"/>
                  <a:pt x="17000" y="6340"/>
                </a:cubicBezTo>
                <a:lnTo>
                  <a:pt x="17311" y="6286"/>
                </a:lnTo>
                <a:cubicBezTo>
                  <a:pt x="17347" y="6323"/>
                  <a:pt x="17401" y="6315"/>
                  <a:pt x="17474" y="6258"/>
                </a:cubicBezTo>
                <a:cubicBezTo>
                  <a:pt x="17545" y="6202"/>
                  <a:pt x="17582" y="6159"/>
                  <a:pt x="17582" y="6125"/>
                </a:cubicBezTo>
                <a:cubicBezTo>
                  <a:pt x="17582" y="6032"/>
                  <a:pt x="17531" y="5976"/>
                  <a:pt x="17432" y="5950"/>
                </a:cubicBezTo>
                <a:cubicBezTo>
                  <a:pt x="17333" y="5922"/>
                  <a:pt x="17282" y="5854"/>
                  <a:pt x="17282" y="5755"/>
                </a:cubicBezTo>
                <a:cubicBezTo>
                  <a:pt x="17282" y="5738"/>
                  <a:pt x="17288" y="5713"/>
                  <a:pt x="17296" y="5679"/>
                </a:cubicBezTo>
                <a:cubicBezTo>
                  <a:pt x="17308" y="5640"/>
                  <a:pt x="17294" y="5623"/>
                  <a:pt x="17257" y="5623"/>
                </a:cubicBezTo>
                <a:cubicBezTo>
                  <a:pt x="17203" y="5623"/>
                  <a:pt x="17116" y="5651"/>
                  <a:pt x="16994" y="5707"/>
                </a:cubicBezTo>
                <a:cubicBezTo>
                  <a:pt x="16870" y="5758"/>
                  <a:pt x="16785" y="5806"/>
                  <a:pt x="16729" y="5840"/>
                </a:cubicBezTo>
                <a:cubicBezTo>
                  <a:pt x="16692" y="5854"/>
                  <a:pt x="16672" y="5854"/>
                  <a:pt x="16661" y="5829"/>
                </a:cubicBezTo>
                <a:cubicBezTo>
                  <a:pt x="16652" y="5801"/>
                  <a:pt x="16649" y="5767"/>
                  <a:pt x="16649" y="5730"/>
                </a:cubicBezTo>
                <a:lnTo>
                  <a:pt x="16675" y="5755"/>
                </a:lnTo>
                <a:lnTo>
                  <a:pt x="16785" y="5705"/>
                </a:lnTo>
                <a:lnTo>
                  <a:pt x="17093" y="5594"/>
                </a:lnTo>
                <a:lnTo>
                  <a:pt x="17147" y="5538"/>
                </a:lnTo>
                <a:cubicBezTo>
                  <a:pt x="17147" y="5484"/>
                  <a:pt x="17116" y="5451"/>
                  <a:pt x="17048" y="5434"/>
                </a:cubicBezTo>
                <a:cubicBezTo>
                  <a:pt x="16980" y="5411"/>
                  <a:pt x="16926" y="5405"/>
                  <a:pt x="16892" y="5405"/>
                </a:cubicBezTo>
                <a:cubicBezTo>
                  <a:pt x="16856" y="5405"/>
                  <a:pt x="16802" y="5417"/>
                  <a:pt x="16729" y="5445"/>
                </a:cubicBezTo>
                <a:cubicBezTo>
                  <a:pt x="16658" y="5473"/>
                  <a:pt x="16621" y="5456"/>
                  <a:pt x="16621" y="5405"/>
                </a:cubicBezTo>
                <a:lnTo>
                  <a:pt x="16649" y="5349"/>
                </a:lnTo>
                <a:cubicBezTo>
                  <a:pt x="16539" y="5259"/>
                  <a:pt x="16443" y="5154"/>
                  <a:pt x="16358" y="5047"/>
                </a:cubicBezTo>
                <a:cubicBezTo>
                  <a:pt x="16271" y="4931"/>
                  <a:pt x="16228" y="4861"/>
                  <a:pt x="16228" y="4821"/>
                </a:cubicBezTo>
                <a:cubicBezTo>
                  <a:pt x="16228" y="4787"/>
                  <a:pt x="16234" y="4751"/>
                  <a:pt x="16243" y="4705"/>
                </a:cubicBezTo>
                <a:cubicBezTo>
                  <a:pt x="16251" y="4669"/>
                  <a:pt x="16228" y="4646"/>
                  <a:pt x="16175" y="4646"/>
                </a:cubicBezTo>
                <a:cubicBezTo>
                  <a:pt x="16138" y="4646"/>
                  <a:pt x="16107" y="4652"/>
                  <a:pt x="16082" y="4663"/>
                </a:cubicBezTo>
                <a:cubicBezTo>
                  <a:pt x="16053" y="4672"/>
                  <a:pt x="16039" y="4646"/>
                  <a:pt x="16039" y="4595"/>
                </a:cubicBezTo>
                <a:cubicBezTo>
                  <a:pt x="16039" y="4556"/>
                  <a:pt x="16017" y="4480"/>
                  <a:pt x="15971" y="4364"/>
                </a:cubicBezTo>
                <a:cubicBezTo>
                  <a:pt x="15926" y="4248"/>
                  <a:pt x="15864" y="4189"/>
                  <a:pt x="15782" y="4189"/>
                </a:cubicBezTo>
                <a:lnTo>
                  <a:pt x="15675" y="4299"/>
                </a:lnTo>
                <a:cubicBezTo>
                  <a:pt x="15675" y="4347"/>
                  <a:pt x="15646" y="4392"/>
                  <a:pt x="15593" y="4420"/>
                </a:cubicBezTo>
                <a:cubicBezTo>
                  <a:pt x="15539" y="4446"/>
                  <a:pt x="15511" y="4474"/>
                  <a:pt x="15511" y="4513"/>
                </a:cubicBezTo>
                <a:lnTo>
                  <a:pt x="15457" y="4513"/>
                </a:lnTo>
                <a:lnTo>
                  <a:pt x="15175" y="4672"/>
                </a:lnTo>
                <a:cubicBezTo>
                  <a:pt x="15155" y="4640"/>
                  <a:pt x="15132" y="4629"/>
                  <a:pt x="15107" y="4646"/>
                </a:cubicBezTo>
                <a:cubicBezTo>
                  <a:pt x="15079" y="4669"/>
                  <a:pt x="15047" y="4672"/>
                  <a:pt x="15011" y="4672"/>
                </a:cubicBezTo>
                <a:lnTo>
                  <a:pt x="14985" y="4672"/>
                </a:lnTo>
                <a:lnTo>
                  <a:pt x="14957" y="4700"/>
                </a:lnTo>
                <a:cubicBezTo>
                  <a:pt x="15028" y="4700"/>
                  <a:pt x="15062" y="4663"/>
                  <a:pt x="15053" y="4578"/>
                </a:cubicBezTo>
                <a:cubicBezTo>
                  <a:pt x="15042" y="4497"/>
                  <a:pt x="15011" y="4457"/>
                  <a:pt x="14957" y="4457"/>
                </a:cubicBezTo>
                <a:lnTo>
                  <a:pt x="14739" y="4513"/>
                </a:lnTo>
                <a:cubicBezTo>
                  <a:pt x="14706" y="4513"/>
                  <a:pt x="14683" y="4508"/>
                  <a:pt x="14680" y="4496"/>
                </a:cubicBezTo>
                <a:cubicBezTo>
                  <a:pt x="14675" y="4491"/>
                  <a:pt x="14683" y="4474"/>
                  <a:pt x="14708" y="4446"/>
                </a:cubicBezTo>
                <a:cubicBezTo>
                  <a:pt x="14731" y="4420"/>
                  <a:pt x="14751" y="4386"/>
                  <a:pt x="14768" y="4347"/>
                </a:cubicBezTo>
                <a:cubicBezTo>
                  <a:pt x="14788" y="4316"/>
                  <a:pt x="14788" y="4276"/>
                  <a:pt x="14768" y="4242"/>
                </a:cubicBezTo>
                <a:cubicBezTo>
                  <a:pt x="14751" y="4203"/>
                  <a:pt x="14720" y="4203"/>
                  <a:pt x="14680" y="4225"/>
                </a:cubicBezTo>
                <a:cubicBezTo>
                  <a:pt x="14641" y="4254"/>
                  <a:pt x="14618" y="4254"/>
                  <a:pt x="14618" y="4214"/>
                </a:cubicBezTo>
                <a:lnTo>
                  <a:pt x="14700" y="4214"/>
                </a:lnTo>
                <a:lnTo>
                  <a:pt x="14768" y="4149"/>
                </a:lnTo>
                <a:cubicBezTo>
                  <a:pt x="14788" y="4127"/>
                  <a:pt x="14779" y="4098"/>
                  <a:pt x="14748" y="4056"/>
                </a:cubicBezTo>
                <a:cubicBezTo>
                  <a:pt x="14717" y="4005"/>
                  <a:pt x="14691" y="3977"/>
                  <a:pt x="14674" y="3957"/>
                </a:cubicBezTo>
                <a:lnTo>
                  <a:pt x="14375" y="3906"/>
                </a:lnTo>
                <a:lnTo>
                  <a:pt x="14186" y="3740"/>
                </a:lnTo>
                <a:cubicBezTo>
                  <a:pt x="14169" y="3757"/>
                  <a:pt x="14135" y="3745"/>
                  <a:pt x="14087" y="3703"/>
                </a:cubicBezTo>
                <a:cubicBezTo>
                  <a:pt x="14036" y="3658"/>
                  <a:pt x="13994" y="3624"/>
                  <a:pt x="13957" y="3610"/>
                </a:cubicBezTo>
                <a:lnTo>
                  <a:pt x="13739" y="3686"/>
                </a:lnTo>
                <a:lnTo>
                  <a:pt x="13211" y="3565"/>
                </a:lnTo>
                <a:cubicBezTo>
                  <a:pt x="13177" y="3565"/>
                  <a:pt x="13140" y="3576"/>
                  <a:pt x="13104" y="3599"/>
                </a:cubicBezTo>
                <a:cubicBezTo>
                  <a:pt x="13070" y="3624"/>
                  <a:pt x="13050" y="3652"/>
                  <a:pt x="13050" y="3686"/>
                </a:cubicBezTo>
                <a:cubicBezTo>
                  <a:pt x="13050" y="3726"/>
                  <a:pt x="13070" y="3751"/>
                  <a:pt x="13104" y="3768"/>
                </a:cubicBezTo>
                <a:cubicBezTo>
                  <a:pt x="13140" y="3785"/>
                  <a:pt x="13157" y="3813"/>
                  <a:pt x="13157" y="3850"/>
                </a:cubicBezTo>
                <a:cubicBezTo>
                  <a:pt x="13157" y="3884"/>
                  <a:pt x="13171" y="3983"/>
                  <a:pt x="13200" y="4138"/>
                </a:cubicBezTo>
                <a:cubicBezTo>
                  <a:pt x="13225" y="4299"/>
                  <a:pt x="13202" y="4358"/>
                  <a:pt x="13132" y="4324"/>
                </a:cubicBezTo>
                <a:lnTo>
                  <a:pt x="12996" y="4513"/>
                </a:lnTo>
                <a:cubicBezTo>
                  <a:pt x="13013" y="4547"/>
                  <a:pt x="13044" y="4578"/>
                  <a:pt x="13089" y="4606"/>
                </a:cubicBezTo>
                <a:cubicBezTo>
                  <a:pt x="13137" y="4635"/>
                  <a:pt x="13180" y="4669"/>
                  <a:pt x="13225" y="4705"/>
                </a:cubicBezTo>
                <a:cubicBezTo>
                  <a:pt x="13270" y="4750"/>
                  <a:pt x="13313" y="4793"/>
                  <a:pt x="13347" y="4849"/>
                </a:cubicBezTo>
                <a:cubicBezTo>
                  <a:pt x="13383" y="4903"/>
                  <a:pt x="13392" y="4988"/>
                  <a:pt x="13375" y="5092"/>
                </a:cubicBezTo>
                <a:lnTo>
                  <a:pt x="12767" y="5510"/>
                </a:lnTo>
                <a:lnTo>
                  <a:pt x="12767" y="5566"/>
                </a:lnTo>
                <a:cubicBezTo>
                  <a:pt x="12767" y="5637"/>
                  <a:pt x="12784" y="5705"/>
                  <a:pt x="12821" y="5770"/>
                </a:cubicBezTo>
                <a:cubicBezTo>
                  <a:pt x="12855" y="5832"/>
                  <a:pt x="12892" y="5914"/>
                  <a:pt x="12928" y="6012"/>
                </a:cubicBezTo>
                <a:cubicBezTo>
                  <a:pt x="13019" y="6052"/>
                  <a:pt x="13061" y="6080"/>
                  <a:pt x="13058" y="6105"/>
                </a:cubicBezTo>
                <a:cubicBezTo>
                  <a:pt x="13053" y="6134"/>
                  <a:pt x="13022" y="6162"/>
                  <a:pt x="12962" y="6190"/>
                </a:cubicBezTo>
                <a:cubicBezTo>
                  <a:pt x="12903" y="6216"/>
                  <a:pt x="12849" y="6244"/>
                  <a:pt x="12793" y="6272"/>
                </a:cubicBezTo>
                <a:cubicBezTo>
                  <a:pt x="12739" y="6295"/>
                  <a:pt x="12714" y="6320"/>
                  <a:pt x="12714" y="6337"/>
                </a:cubicBezTo>
                <a:cubicBezTo>
                  <a:pt x="12714" y="6354"/>
                  <a:pt x="12694" y="6365"/>
                  <a:pt x="12657" y="6365"/>
                </a:cubicBezTo>
                <a:lnTo>
                  <a:pt x="12550" y="6365"/>
                </a:lnTo>
                <a:lnTo>
                  <a:pt x="12496" y="6365"/>
                </a:lnTo>
                <a:cubicBezTo>
                  <a:pt x="12496" y="6343"/>
                  <a:pt x="12505" y="6331"/>
                  <a:pt x="12522" y="6320"/>
                </a:cubicBezTo>
                <a:cubicBezTo>
                  <a:pt x="12541" y="6314"/>
                  <a:pt x="12550" y="6295"/>
                  <a:pt x="12550" y="6255"/>
                </a:cubicBezTo>
                <a:lnTo>
                  <a:pt x="12293" y="6094"/>
                </a:lnTo>
                <a:lnTo>
                  <a:pt x="12293" y="6122"/>
                </a:lnTo>
                <a:lnTo>
                  <a:pt x="12185" y="5902"/>
                </a:lnTo>
                <a:cubicBezTo>
                  <a:pt x="12219" y="5815"/>
                  <a:pt x="12225" y="5747"/>
                  <a:pt x="12199" y="5710"/>
                </a:cubicBezTo>
                <a:cubicBezTo>
                  <a:pt x="12171" y="5665"/>
                  <a:pt x="12157" y="5620"/>
                  <a:pt x="12157" y="5566"/>
                </a:cubicBezTo>
                <a:cubicBezTo>
                  <a:pt x="12157" y="5422"/>
                  <a:pt x="12092" y="5352"/>
                  <a:pt x="11962" y="5352"/>
                </a:cubicBezTo>
                <a:cubicBezTo>
                  <a:pt x="11832" y="5352"/>
                  <a:pt x="11694" y="5369"/>
                  <a:pt x="11550" y="5408"/>
                </a:cubicBezTo>
                <a:cubicBezTo>
                  <a:pt x="11584" y="5386"/>
                  <a:pt x="11581" y="5360"/>
                  <a:pt x="11536" y="5321"/>
                </a:cubicBezTo>
                <a:cubicBezTo>
                  <a:pt x="11490" y="5276"/>
                  <a:pt x="11459" y="5259"/>
                  <a:pt x="11439" y="5259"/>
                </a:cubicBezTo>
                <a:cubicBezTo>
                  <a:pt x="11295" y="5259"/>
                  <a:pt x="11126" y="5194"/>
                  <a:pt x="10925" y="5067"/>
                </a:cubicBezTo>
                <a:cubicBezTo>
                  <a:pt x="10730" y="4945"/>
                  <a:pt x="10566" y="4880"/>
                  <a:pt x="10439" y="4880"/>
                </a:cubicBezTo>
                <a:cubicBezTo>
                  <a:pt x="10386" y="4880"/>
                  <a:pt x="10321" y="4892"/>
                  <a:pt x="10250" y="4906"/>
                </a:cubicBezTo>
                <a:cubicBezTo>
                  <a:pt x="10179" y="4923"/>
                  <a:pt x="10112" y="4945"/>
                  <a:pt x="10047" y="4962"/>
                </a:cubicBezTo>
                <a:cubicBezTo>
                  <a:pt x="10083" y="4945"/>
                  <a:pt x="10106" y="4897"/>
                  <a:pt x="10114" y="4824"/>
                </a:cubicBezTo>
                <a:lnTo>
                  <a:pt x="9939" y="4516"/>
                </a:lnTo>
                <a:lnTo>
                  <a:pt x="9911" y="4488"/>
                </a:lnTo>
                <a:cubicBezTo>
                  <a:pt x="9857" y="4488"/>
                  <a:pt x="9795" y="4510"/>
                  <a:pt x="9724" y="4553"/>
                </a:cubicBezTo>
                <a:cubicBezTo>
                  <a:pt x="9651" y="4598"/>
                  <a:pt x="9614" y="4558"/>
                  <a:pt x="9614" y="4434"/>
                </a:cubicBezTo>
                <a:cubicBezTo>
                  <a:pt x="9614" y="4417"/>
                  <a:pt x="9623" y="4400"/>
                  <a:pt x="9642" y="4378"/>
                </a:cubicBezTo>
                <a:cubicBezTo>
                  <a:pt x="9659" y="4361"/>
                  <a:pt x="9659" y="4344"/>
                  <a:pt x="9642" y="4327"/>
                </a:cubicBezTo>
                <a:cubicBezTo>
                  <a:pt x="9623" y="4217"/>
                  <a:pt x="9645" y="4124"/>
                  <a:pt x="9710" y="4047"/>
                </a:cubicBezTo>
                <a:cubicBezTo>
                  <a:pt x="9772" y="3968"/>
                  <a:pt x="9823" y="3886"/>
                  <a:pt x="9857" y="3799"/>
                </a:cubicBezTo>
                <a:cubicBezTo>
                  <a:pt x="9894" y="3759"/>
                  <a:pt x="9911" y="3728"/>
                  <a:pt x="9911" y="3689"/>
                </a:cubicBezTo>
                <a:cubicBezTo>
                  <a:pt x="9911" y="3655"/>
                  <a:pt x="9931" y="3638"/>
                  <a:pt x="9965" y="3638"/>
                </a:cubicBezTo>
                <a:cubicBezTo>
                  <a:pt x="10038" y="3638"/>
                  <a:pt x="10109" y="3615"/>
                  <a:pt x="10176" y="3579"/>
                </a:cubicBezTo>
                <a:cubicBezTo>
                  <a:pt x="10244" y="3534"/>
                  <a:pt x="10321" y="3505"/>
                  <a:pt x="10414" y="3491"/>
                </a:cubicBezTo>
                <a:lnTo>
                  <a:pt x="10439" y="3406"/>
                </a:lnTo>
                <a:cubicBezTo>
                  <a:pt x="10439" y="3370"/>
                  <a:pt x="10343" y="3342"/>
                  <a:pt x="10148" y="3313"/>
                </a:cubicBezTo>
                <a:cubicBezTo>
                  <a:pt x="9956" y="3285"/>
                  <a:pt x="9857" y="3254"/>
                  <a:pt x="9857" y="3220"/>
                </a:cubicBezTo>
                <a:lnTo>
                  <a:pt x="9885" y="3192"/>
                </a:lnTo>
                <a:cubicBezTo>
                  <a:pt x="10066" y="3243"/>
                  <a:pt x="10202" y="3274"/>
                  <a:pt x="10298" y="3285"/>
                </a:cubicBezTo>
                <a:cubicBezTo>
                  <a:pt x="10391" y="3296"/>
                  <a:pt x="10470" y="3285"/>
                  <a:pt x="10535" y="3260"/>
                </a:cubicBezTo>
                <a:cubicBezTo>
                  <a:pt x="10597" y="3231"/>
                  <a:pt x="10671" y="3198"/>
                  <a:pt x="10758" y="3147"/>
                </a:cubicBezTo>
                <a:cubicBezTo>
                  <a:pt x="10843" y="3104"/>
                  <a:pt x="10976" y="3042"/>
                  <a:pt x="11157" y="2960"/>
                </a:cubicBezTo>
                <a:cubicBezTo>
                  <a:pt x="11157" y="2926"/>
                  <a:pt x="11061" y="2890"/>
                  <a:pt x="10866" y="2850"/>
                </a:cubicBezTo>
                <a:cubicBezTo>
                  <a:pt x="10671" y="2816"/>
                  <a:pt x="10549" y="2780"/>
                  <a:pt x="10496" y="2746"/>
                </a:cubicBezTo>
                <a:lnTo>
                  <a:pt x="10657" y="2746"/>
                </a:lnTo>
                <a:cubicBezTo>
                  <a:pt x="10691" y="2746"/>
                  <a:pt x="10739" y="2752"/>
                  <a:pt x="10798" y="2774"/>
                </a:cubicBezTo>
                <a:cubicBezTo>
                  <a:pt x="10857" y="2788"/>
                  <a:pt x="10905" y="2805"/>
                  <a:pt x="10939" y="2828"/>
                </a:cubicBezTo>
                <a:cubicBezTo>
                  <a:pt x="10939" y="2862"/>
                  <a:pt x="10968" y="2884"/>
                  <a:pt x="11021" y="2895"/>
                </a:cubicBezTo>
                <a:cubicBezTo>
                  <a:pt x="11075" y="2901"/>
                  <a:pt x="11120" y="2907"/>
                  <a:pt x="11157" y="2907"/>
                </a:cubicBezTo>
                <a:lnTo>
                  <a:pt x="11360" y="2774"/>
                </a:lnTo>
                <a:lnTo>
                  <a:pt x="11360" y="2689"/>
                </a:lnTo>
                <a:lnTo>
                  <a:pt x="11307" y="2608"/>
                </a:lnTo>
                <a:lnTo>
                  <a:pt x="11603" y="2554"/>
                </a:lnTo>
                <a:cubicBezTo>
                  <a:pt x="11583" y="2537"/>
                  <a:pt x="11589" y="2520"/>
                  <a:pt x="11615" y="2503"/>
                </a:cubicBezTo>
                <a:cubicBezTo>
                  <a:pt x="11643" y="2480"/>
                  <a:pt x="11665" y="2475"/>
                  <a:pt x="11682" y="2475"/>
                </a:cubicBezTo>
                <a:cubicBezTo>
                  <a:pt x="11739" y="2475"/>
                  <a:pt x="11793" y="2503"/>
                  <a:pt x="11852" y="2554"/>
                </a:cubicBezTo>
                <a:cubicBezTo>
                  <a:pt x="11911" y="2608"/>
                  <a:pt x="11951" y="2636"/>
                  <a:pt x="11968" y="2636"/>
                </a:cubicBezTo>
                <a:lnTo>
                  <a:pt x="12239" y="2531"/>
                </a:lnTo>
                <a:cubicBezTo>
                  <a:pt x="12219" y="2509"/>
                  <a:pt x="12245" y="2497"/>
                  <a:pt x="12312" y="2486"/>
                </a:cubicBezTo>
                <a:cubicBezTo>
                  <a:pt x="12380" y="2480"/>
                  <a:pt x="12400" y="2452"/>
                  <a:pt x="12375" y="2410"/>
                </a:cubicBezTo>
                <a:lnTo>
                  <a:pt x="12185" y="2190"/>
                </a:lnTo>
                <a:cubicBezTo>
                  <a:pt x="12166" y="2190"/>
                  <a:pt x="12151" y="2178"/>
                  <a:pt x="12143" y="2150"/>
                </a:cubicBezTo>
                <a:cubicBezTo>
                  <a:pt x="12134" y="2122"/>
                  <a:pt x="12140" y="2111"/>
                  <a:pt x="12157" y="2111"/>
                </a:cubicBezTo>
                <a:cubicBezTo>
                  <a:pt x="12247" y="2111"/>
                  <a:pt x="12273" y="2063"/>
                  <a:pt x="12239" y="1972"/>
                </a:cubicBezTo>
                <a:cubicBezTo>
                  <a:pt x="12166" y="1941"/>
                  <a:pt x="12089" y="1896"/>
                  <a:pt x="12010" y="1848"/>
                </a:cubicBezTo>
                <a:cubicBezTo>
                  <a:pt x="11928" y="1797"/>
                  <a:pt x="11838" y="1769"/>
                  <a:pt x="11739" y="1769"/>
                </a:cubicBezTo>
                <a:cubicBezTo>
                  <a:pt x="11702" y="1769"/>
                  <a:pt x="11663" y="1780"/>
                  <a:pt x="11615" y="1797"/>
                </a:cubicBezTo>
                <a:cubicBezTo>
                  <a:pt x="11572" y="1820"/>
                  <a:pt x="11550" y="1848"/>
                  <a:pt x="11550" y="1890"/>
                </a:cubicBezTo>
                <a:cubicBezTo>
                  <a:pt x="11550" y="1930"/>
                  <a:pt x="11572" y="1947"/>
                  <a:pt x="11615" y="1947"/>
                </a:cubicBezTo>
                <a:cubicBezTo>
                  <a:pt x="11663" y="1947"/>
                  <a:pt x="11694" y="1964"/>
                  <a:pt x="11711" y="2000"/>
                </a:cubicBezTo>
                <a:cubicBezTo>
                  <a:pt x="11747" y="2040"/>
                  <a:pt x="11739" y="2057"/>
                  <a:pt x="11682" y="2057"/>
                </a:cubicBezTo>
                <a:cubicBezTo>
                  <a:pt x="11629" y="2057"/>
                  <a:pt x="11603" y="2063"/>
                  <a:pt x="11603" y="2082"/>
                </a:cubicBezTo>
                <a:cubicBezTo>
                  <a:pt x="11530" y="2082"/>
                  <a:pt x="11462" y="2133"/>
                  <a:pt x="11400" y="2243"/>
                </a:cubicBezTo>
                <a:cubicBezTo>
                  <a:pt x="11338" y="2353"/>
                  <a:pt x="11256" y="2432"/>
                  <a:pt x="11157" y="2475"/>
                </a:cubicBezTo>
                <a:cubicBezTo>
                  <a:pt x="11120" y="2475"/>
                  <a:pt x="11106" y="2463"/>
                  <a:pt x="11117" y="2441"/>
                </a:cubicBezTo>
                <a:cubicBezTo>
                  <a:pt x="11126" y="2421"/>
                  <a:pt x="11120" y="2398"/>
                  <a:pt x="11103" y="2382"/>
                </a:cubicBezTo>
                <a:cubicBezTo>
                  <a:pt x="11083" y="2342"/>
                  <a:pt x="11052" y="2319"/>
                  <a:pt x="11007" y="2311"/>
                </a:cubicBezTo>
                <a:cubicBezTo>
                  <a:pt x="10962" y="2305"/>
                  <a:pt x="10939" y="2283"/>
                  <a:pt x="10939" y="2243"/>
                </a:cubicBezTo>
                <a:cubicBezTo>
                  <a:pt x="10939" y="2209"/>
                  <a:pt x="10962" y="2150"/>
                  <a:pt x="11007" y="2068"/>
                </a:cubicBezTo>
                <a:cubicBezTo>
                  <a:pt x="11052" y="1989"/>
                  <a:pt x="10993" y="1947"/>
                  <a:pt x="10832" y="1947"/>
                </a:cubicBezTo>
                <a:cubicBezTo>
                  <a:pt x="10758" y="1947"/>
                  <a:pt x="10708" y="1972"/>
                  <a:pt x="10677" y="2029"/>
                </a:cubicBezTo>
                <a:cubicBezTo>
                  <a:pt x="10645" y="2082"/>
                  <a:pt x="10612" y="2133"/>
                  <a:pt x="10575" y="2190"/>
                </a:cubicBezTo>
                <a:lnTo>
                  <a:pt x="10278" y="1851"/>
                </a:lnTo>
                <a:lnTo>
                  <a:pt x="10046" y="1825"/>
                </a:lnTo>
                <a:cubicBezTo>
                  <a:pt x="10046" y="1752"/>
                  <a:pt x="10063" y="1693"/>
                  <a:pt x="10095" y="1639"/>
                </a:cubicBezTo>
                <a:cubicBezTo>
                  <a:pt x="10126" y="1583"/>
                  <a:pt x="10083" y="1512"/>
                  <a:pt x="9965" y="1425"/>
                </a:cubicBezTo>
                <a:cubicBezTo>
                  <a:pt x="9911" y="1385"/>
                  <a:pt x="9863" y="1354"/>
                  <a:pt x="9818" y="1320"/>
                </a:cubicBezTo>
                <a:cubicBezTo>
                  <a:pt x="9772" y="1292"/>
                  <a:pt x="9724" y="1275"/>
                  <a:pt x="9671" y="1275"/>
                </a:cubicBezTo>
                <a:cubicBezTo>
                  <a:pt x="9651" y="1275"/>
                  <a:pt x="9609" y="1292"/>
                  <a:pt x="9541" y="1337"/>
                </a:cubicBezTo>
                <a:cubicBezTo>
                  <a:pt x="9473" y="1377"/>
                  <a:pt x="9411" y="1413"/>
                  <a:pt x="9357" y="1447"/>
                </a:cubicBezTo>
                <a:cubicBezTo>
                  <a:pt x="9303" y="1487"/>
                  <a:pt x="9275" y="1523"/>
                  <a:pt x="9275" y="1557"/>
                </a:cubicBezTo>
                <a:cubicBezTo>
                  <a:pt x="9275" y="1597"/>
                  <a:pt x="9320" y="1614"/>
                  <a:pt x="9411" y="1614"/>
                </a:cubicBezTo>
                <a:lnTo>
                  <a:pt x="9385" y="1614"/>
                </a:lnTo>
                <a:cubicBezTo>
                  <a:pt x="9329" y="1614"/>
                  <a:pt x="9303" y="1645"/>
                  <a:pt x="9303" y="1724"/>
                </a:cubicBezTo>
                <a:cubicBezTo>
                  <a:pt x="9303" y="1738"/>
                  <a:pt x="9346" y="1761"/>
                  <a:pt x="9433" y="1789"/>
                </a:cubicBezTo>
                <a:cubicBezTo>
                  <a:pt x="9518" y="1817"/>
                  <a:pt x="9577" y="1828"/>
                  <a:pt x="9614" y="1828"/>
                </a:cubicBezTo>
                <a:cubicBezTo>
                  <a:pt x="9651" y="1811"/>
                  <a:pt x="9676" y="1817"/>
                  <a:pt x="9696" y="1851"/>
                </a:cubicBezTo>
                <a:cubicBezTo>
                  <a:pt x="9713" y="1882"/>
                  <a:pt x="9741" y="1893"/>
                  <a:pt x="9778" y="1893"/>
                </a:cubicBezTo>
                <a:lnTo>
                  <a:pt x="9885" y="1854"/>
                </a:lnTo>
                <a:lnTo>
                  <a:pt x="9885" y="1921"/>
                </a:lnTo>
                <a:cubicBezTo>
                  <a:pt x="9866" y="1944"/>
                  <a:pt x="9857" y="1961"/>
                  <a:pt x="9857" y="1975"/>
                </a:cubicBezTo>
                <a:lnTo>
                  <a:pt x="9885" y="2085"/>
                </a:lnTo>
                <a:lnTo>
                  <a:pt x="9614" y="2218"/>
                </a:lnTo>
                <a:cubicBezTo>
                  <a:pt x="9597" y="2235"/>
                  <a:pt x="9577" y="2246"/>
                  <a:pt x="9561" y="2246"/>
                </a:cubicBezTo>
                <a:cubicBezTo>
                  <a:pt x="9544" y="2246"/>
                  <a:pt x="9521" y="2257"/>
                  <a:pt x="9493" y="2274"/>
                </a:cubicBezTo>
                <a:cubicBezTo>
                  <a:pt x="9493" y="2328"/>
                  <a:pt x="9518" y="2385"/>
                  <a:pt x="9566" y="2444"/>
                </a:cubicBezTo>
                <a:cubicBezTo>
                  <a:pt x="9617" y="2500"/>
                  <a:pt x="9563" y="2534"/>
                  <a:pt x="9411" y="2534"/>
                </a:cubicBezTo>
                <a:lnTo>
                  <a:pt x="9329" y="2478"/>
                </a:lnTo>
                <a:cubicBezTo>
                  <a:pt x="9329" y="2407"/>
                  <a:pt x="9258" y="2345"/>
                  <a:pt x="9108" y="2297"/>
                </a:cubicBezTo>
                <a:cubicBezTo>
                  <a:pt x="8959" y="2246"/>
                  <a:pt x="8778" y="2212"/>
                  <a:pt x="8566" y="2193"/>
                </a:cubicBezTo>
                <a:cubicBezTo>
                  <a:pt x="8354" y="2176"/>
                  <a:pt x="8142" y="2164"/>
                  <a:pt x="7930" y="2153"/>
                </a:cubicBezTo>
                <a:cubicBezTo>
                  <a:pt x="7718" y="2142"/>
                  <a:pt x="7557" y="2136"/>
                  <a:pt x="7450" y="2136"/>
                </a:cubicBezTo>
                <a:lnTo>
                  <a:pt x="7004" y="2275"/>
                </a:lnTo>
                <a:lnTo>
                  <a:pt x="7114" y="2534"/>
                </a:lnTo>
                <a:cubicBezTo>
                  <a:pt x="7077" y="2534"/>
                  <a:pt x="7054" y="2546"/>
                  <a:pt x="7046" y="2571"/>
                </a:cubicBezTo>
                <a:cubicBezTo>
                  <a:pt x="7035" y="2599"/>
                  <a:pt x="7049" y="2622"/>
                  <a:pt x="7086" y="2639"/>
                </a:cubicBezTo>
                <a:cubicBezTo>
                  <a:pt x="7049" y="2605"/>
                  <a:pt x="6981" y="2540"/>
                  <a:pt x="6882" y="2444"/>
                </a:cubicBezTo>
                <a:cubicBezTo>
                  <a:pt x="6783" y="2345"/>
                  <a:pt x="6715" y="2303"/>
                  <a:pt x="6679" y="2303"/>
                </a:cubicBezTo>
                <a:lnTo>
                  <a:pt x="6450" y="2241"/>
                </a:lnTo>
                <a:close/>
                <a:moveTo>
                  <a:pt x="8114" y="1662"/>
                </a:moveTo>
                <a:cubicBezTo>
                  <a:pt x="8077" y="1640"/>
                  <a:pt x="8032" y="1623"/>
                  <a:pt x="7978" y="1609"/>
                </a:cubicBezTo>
                <a:cubicBezTo>
                  <a:pt x="7925" y="1592"/>
                  <a:pt x="7879" y="1580"/>
                  <a:pt x="7843" y="1580"/>
                </a:cubicBezTo>
                <a:cubicBezTo>
                  <a:pt x="7806" y="1580"/>
                  <a:pt x="7733" y="1603"/>
                  <a:pt x="7620" y="1645"/>
                </a:cubicBezTo>
                <a:cubicBezTo>
                  <a:pt x="7507" y="1691"/>
                  <a:pt x="7379" y="1744"/>
                  <a:pt x="7241" y="1801"/>
                </a:cubicBezTo>
                <a:cubicBezTo>
                  <a:pt x="7100" y="1860"/>
                  <a:pt x="6967" y="1916"/>
                  <a:pt x="6843" y="1970"/>
                </a:cubicBezTo>
                <a:cubicBezTo>
                  <a:pt x="6715" y="2027"/>
                  <a:pt x="6631" y="2060"/>
                  <a:pt x="6585" y="2080"/>
                </a:cubicBezTo>
                <a:cubicBezTo>
                  <a:pt x="6713" y="2060"/>
                  <a:pt x="6826" y="2027"/>
                  <a:pt x="6930" y="1970"/>
                </a:cubicBezTo>
                <a:cubicBezTo>
                  <a:pt x="7032" y="1916"/>
                  <a:pt x="7142" y="1888"/>
                  <a:pt x="7261" y="1888"/>
                </a:cubicBezTo>
                <a:lnTo>
                  <a:pt x="7343" y="1945"/>
                </a:lnTo>
                <a:cubicBezTo>
                  <a:pt x="7396" y="1962"/>
                  <a:pt x="7444" y="1970"/>
                  <a:pt x="7492" y="1970"/>
                </a:cubicBezTo>
                <a:cubicBezTo>
                  <a:pt x="7538" y="1970"/>
                  <a:pt x="7577" y="1987"/>
                  <a:pt x="7611" y="2027"/>
                </a:cubicBezTo>
                <a:cubicBezTo>
                  <a:pt x="7685" y="2010"/>
                  <a:pt x="7761" y="2015"/>
                  <a:pt x="7843" y="2055"/>
                </a:cubicBezTo>
                <a:lnTo>
                  <a:pt x="7925" y="1998"/>
                </a:lnTo>
                <a:lnTo>
                  <a:pt x="7925" y="1888"/>
                </a:lnTo>
                <a:lnTo>
                  <a:pt x="7896" y="1823"/>
                </a:lnTo>
                <a:lnTo>
                  <a:pt x="7978" y="1849"/>
                </a:lnTo>
                <a:cubicBezTo>
                  <a:pt x="8032" y="1849"/>
                  <a:pt x="8086" y="1806"/>
                  <a:pt x="8139" y="1719"/>
                </a:cubicBezTo>
                <a:lnTo>
                  <a:pt x="8114" y="1662"/>
                </a:lnTo>
                <a:close/>
                <a:moveTo>
                  <a:pt x="12496" y="20256"/>
                </a:moveTo>
                <a:cubicBezTo>
                  <a:pt x="12496" y="20307"/>
                  <a:pt x="12488" y="20332"/>
                  <a:pt x="12468" y="20355"/>
                </a:cubicBezTo>
                <a:cubicBezTo>
                  <a:pt x="13505" y="20174"/>
                  <a:pt x="14485" y="19838"/>
                  <a:pt x="15403" y="19347"/>
                </a:cubicBezTo>
                <a:cubicBezTo>
                  <a:pt x="16322" y="18856"/>
                  <a:pt x="17144" y="18223"/>
                  <a:pt x="17864" y="17450"/>
                </a:cubicBezTo>
                <a:lnTo>
                  <a:pt x="17839" y="17450"/>
                </a:lnTo>
                <a:cubicBezTo>
                  <a:pt x="17765" y="17483"/>
                  <a:pt x="17703" y="17483"/>
                  <a:pt x="17650" y="17450"/>
                </a:cubicBezTo>
                <a:lnTo>
                  <a:pt x="17582" y="17498"/>
                </a:lnTo>
                <a:lnTo>
                  <a:pt x="17418" y="17450"/>
                </a:lnTo>
                <a:lnTo>
                  <a:pt x="17364" y="17450"/>
                </a:lnTo>
                <a:lnTo>
                  <a:pt x="17311" y="17554"/>
                </a:lnTo>
                <a:lnTo>
                  <a:pt x="17339" y="17450"/>
                </a:lnTo>
                <a:cubicBezTo>
                  <a:pt x="17282" y="17376"/>
                  <a:pt x="17220" y="17306"/>
                  <a:pt x="17147" y="17246"/>
                </a:cubicBezTo>
                <a:lnTo>
                  <a:pt x="17093" y="17218"/>
                </a:lnTo>
                <a:cubicBezTo>
                  <a:pt x="17059" y="17218"/>
                  <a:pt x="17039" y="17252"/>
                  <a:pt x="17039" y="17323"/>
                </a:cubicBezTo>
                <a:cubicBezTo>
                  <a:pt x="17059" y="17179"/>
                  <a:pt x="17020" y="17057"/>
                  <a:pt x="16926" y="16953"/>
                </a:cubicBezTo>
                <a:cubicBezTo>
                  <a:pt x="16830" y="16848"/>
                  <a:pt x="16712" y="16797"/>
                  <a:pt x="16567" y="16797"/>
                </a:cubicBezTo>
                <a:cubicBezTo>
                  <a:pt x="16567" y="16814"/>
                  <a:pt x="16559" y="16826"/>
                  <a:pt x="16539" y="16826"/>
                </a:cubicBezTo>
                <a:lnTo>
                  <a:pt x="16486" y="16826"/>
                </a:lnTo>
                <a:lnTo>
                  <a:pt x="16418" y="16772"/>
                </a:lnTo>
                <a:lnTo>
                  <a:pt x="16514" y="16772"/>
                </a:lnTo>
                <a:lnTo>
                  <a:pt x="16568" y="16611"/>
                </a:lnTo>
                <a:lnTo>
                  <a:pt x="16418" y="16501"/>
                </a:lnTo>
                <a:lnTo>
                  <a:pt x="16390" y="16529"/>
                </a:lnTo>
                <a:cubicBezTo>
                  <a:pt x="16265" y="16512"/>
                  <a:pt x="16175" y="16439"/>
                  <a:pt x="16121" y="16315"/>
                </a:cubicBezTo>
                <a:lnTo>
                  <a:pt x="16067" y="16286"/>
                </a:lnTo>
                <a:lnTo>
                  <a:pt x="16039" y="16315"/>
                </a:lnTo>
                <a:lnTo>
                  <a:pt x="15985" y="16340"/>
                </a:lnTo>
                <a:cubicBezTo>
                  <a:pt x="15878" y="16374"/>
                  <a:pt x="15782" y="16413"/>
                  <a:pt x="15700" y="16445"/>
                </a:cubicBezTo>
                <a:cubicBezTo>
                  <a:pt x="15593" y="16413"/>
                  <a:pt x="15511" y="16363"/>
                  <a:pt x="15457" y="16315"/>
                </a:cubicBezTo>
                <a:lnTo>
                  <a:pt x="15093" y="16340"/>
                </a:lnTo>
                <a:cubicBezTo>
                  <a:pt x="15093" y="16284"/>
                  <a:pt x="15076" y="16230"/>
                  <a:pt x="15039" y="16168"/>
                </a:cubicBezTo>
                <a:cubicBezTo>
                  <a:pt x="15002" y="16109"/>
                  <a:pt x="14949" y="16077"/>
                  <a:pt x="14875" y="16077"/>
                </a:cubicBezTo>
                <a:cubicBezTo>
                  <a:pt x="14788" y="16077"/>
                  <a:pt x="14694" y="16089"/>
                  <a:pt x="14598" y="16106"/>
                </a:cubicBezTo>
                <a:cubicBezTo>
                  <a:pt x="14505" y="16123"/>
                  <a:pt x="14440" y="16185"/>
                  <a:pt x="14403" y="16281"/>
                </a:cubicBezTo>
                <a:cubicBezTo>
                  <a:pt x="14403" y="16312"/>
                  <a:pt x="14412" y="16351"/>
                  <a:pt x="14432" y="16385"/>
                </a:cubicBezTo>
                <a:cubicBezTo>
                  <a:pt x="14448" y="16425"/>
                  <a:pt x="14465" y="16450"/>
                  <a:pt x="14485" y="16467"/>
                </a:cubicBezTo>
                <a:lnTo>
                  <a:pt x="14485" y="16577"/>
                </a:lnTo>
                <a:lnTo>
                  <a:pt x="14457" y="16656"/>
                </a:lnTo>
                <a:lnTo>
                  <a:pt x="14403" y="16682"/>
                </a:lnTo>
                <a:lnTo>
                  <a:pt x="14375" y="16682"/>
                </a:lnTo>
                <a:lnTo>
                  <a:pt x="14296" y="16467"/>
                </a:lnTo>
                <a:lnTo>
                  <a:pt x="14375" y="16334"/>
                </a:lnTo>
                <a:cubicBezTo>
                  <a:pt x="14358" y="16298"/>
                  <a:pt x="14350" y="16247"/>
                  <a:pt x="14350" y="16191"/>
                </a:cubicBezTo>
                <a:cubicBezTo>
                  <a:pt x="14350" y="16131"/>
                  <a:pt x="14338" y="16086"/>
                  <a:pt x="14321" y="16049"/>
                </a:cubicBezTo>
                <a:lnTo>
                  <a:pt x="14296" y="15993"/>
                </a:lnTo>
                <a:lnTo>
                  <a:pt x="14214" y="15993"/>
                </a:lnTo>
                <a:lnTo>
                  <a:pt x="14011" y="16131"/>
                </a:lnTo>
                <a:lnTo>
                  <a:pt x="13903" y="16131"/>
                </a:lnTo>
                <a:lnTo>
                  <a:pt x="13850" y="16188"/>
                </a:lnTo>
                <a:cubicBezTo>
                  <a:pt x="13830" y="16202"/>
                  <a:pt x="13821" y="16219"/>
                  <a:pt x="13821" y="16236"/>
                </a:cubicBezTo>
                <a:cubicBezTo>
                  <a:pt x="13821" y="16258"/>
                  <a:pt x="13813" y="16270"/>
                  <a:pt x="13793" y="16281"/>
                </a:cubicBezTo>
                <a:lnTo>
                  <a:pt x="13768" y="16236"/>
                </a:lnTo>
                <a:lnTo>
                  <a:pt x="13660" y="16236"/>
                </a:lnTo>
                <a:cubicBezTo>
                  <a:pt x="13587" y="16312"/>
                  <a:pt x="13547" y="16397"/>
                  <a:pt x="13539" y="16496"/>
                </a:cubicBezTo>
                <a:lnTo>
                  <a:pt x="13578" y="16549"/>
                </a:lnTo>
                <a:lnTo>
                  <a:pt x="13457" y="16628"/>
                </a:lnTo>
                <a:lnTo>
                  <a:pt x="13429" y="16682"/>
                </a:lnTo>
                <a:lnTo>
                  <a:pt x="13347" y="16738"/>
                </a:lnTo>
                <a:cubicBezTo>
                  <a:pt x="13347" y="16755"/>
                  <a:pt x="13344" y="16767"/>
                  <a:pt x="13335" y="16767"/>
                </a:cubicBezTo>
                <a:cubicBezTo>
                  <a:pt x="13324" y="16767"/>
                  <a:pt x="13321" y="16778"/>
                  <a:pt x="13321" y="16792"/>
                </a:cubicBezTo>
                <a:lnTo>
                  <a:pt x="13321" y="16820"/>
                </a:lnTo>
                <a:lnTo>
                  <a:pt x="13321" y="16942"/>
                </a:lnTo>
                <a:lnTo>
                  <a:pt x="13293" y="16970"/>
                </a:lnTo>
                <a:lnTo>
                  <a:pt x="13293" y="16914"/>
                </a:lnTo>
                <a:lnTo>
                  <a:pt x="13268" y="16888"/>
                </a:lnTo>
                <a:cubicBezTo>
                  <a:pt x="13248" y="16778"/>
                  <a:pt x="13143" y="16682"/>
                  <a:pt x="12957" y="16606"/>
                </a:cubicBezTo>
                <a:lnTo>
                  <a:pt x="12875" y="16606"/>
                </a:lnTo>
                <a:lnTo>
                  <a:pt x="12875" y="16657"/>
                </a:lnTo>
                <a:cubicBezTo>
                  <a:pt x="12892" y="16710"/>
                  <a:pt x="12931" y="16761"/>
                  <a:pt x="12991" y="16798"/>
                </a:cubicBezTo>
                <a:cubicBezTo>
                  <a:pt x="13047" y="16837"/>
                  <a:pt x="13095" y="16877"/>
                  <a:pt x="13132" y="16913"/>
                </a:cubicBezTo>
                <a:cubicBezTo>
                  <a:pt x="13112" y="16896"/>
                  <a:pt x="13090" y="16894"/>
                  <a:pt x="13064" y="16902"/>
                </a:cubicBezTo>
                <a:cubicBezTo>
                  <a:pt x="13036" y="16908"/>
                  <a:pt x="13025" y="16925"/>
                  <a:pt x="13025" y="16942"/>
                </a:cubicBezTo>
                <a:lnTo>
                  <a:pt x="13025" y="16998"/>
                </a:lnTo>
                <a:lnTo>
                  <a:pt x="13211" y="17266"/>
                </a:lnTo>
                <a:lnTo>
                  <a:pt x="13211" y="17791"/>
                </a:lnTo>
                <a:lnTo>
                  <a:pt x="13268" y="17930"/>
                </a:lnTo>
                <a:cubicBezTo>
                  <a:pt x="13231" y="18074"/>
                  <a:pt x="13157" y="18192"/>
                  <a:pt x="13050" y="18294"/>
                </a:cubicBezTo>
                <a:lnTo>
                  <a:pt x="13050" y="18266"/>
                </a:lnTo>
                <a:lnTo>
                  <a:pt x="12996" y="18294"/>
                </a:lnTo>
                <a:lnTo>
                  <a:pt x="12957" y="18319"/>
                </a:lnTo>
                <a:lnTo>
                  <a:pt x="12928" y="18452"/>
                </a:lnTo>
                <a:lnTo>
                  <a:pt x="12957" y="18480"/>
                </a:lnTo>
                <a:lnTo>
                  <a:pt x="12957" y="18509"/>
                </a:lnTo>
                <a:lnTo>
                  <a:pt x="12903" y="18452"/>
                </a:lnTo>
                <a:lnTo>
                  <a:pt x="12875" y="18627"/>
                </a:lnTo>
                <a:lnTo>
                  <a:pt x="12714" y="18681"/>
                </a:lnTo>
                <a:cubicBezTo>
                  <a:pt x="12657" y="18720"/>
                  <a:pt x="12635" y="18771"/>
                  <a:pt x="12646" y="18831"/>
                </a:cubicBezTo>
                <a:cubicBezTo>
                  <a:pt x="12654" y="18896"/>
                  <a:pt x="12632" y="18941"/>
                  <a:pt x="12578" y="18980"/>
                </a:cubicBezTo>
                <a:lnTo>
                  <a:pt x="12604" y="19034"/>
                </a:lnTo>
                <a:lnTo>
                  <a:pt x="12522" y="19113"/>
                </a:lnTo>
                <a:cubicBezTo>
                  <a:pt x="12522" y="19150"/>
                  <a:pt x="12519" y="19178"/>
                  <a:pt x="12508" y="19201"/>
                </a:cubicBezTo>
                <a:cubicBezTo>
                  <a:pt x="12499" y="19229"/>
                  <a:pt x="12496" y="19254"/>
                  <a:pt x="12496" y="19288"/>
                </a:cubicBezTo>
                <a:lnTo>
                  <a:pt x="12522" y="19483"/>
                </a:lnTo>
                <a:lnTo>
                  <a:pt x="12604" y="19531"/>
                </a:lnTo>
                <a:lnTo>
                  <a:pt x="12657" y="19483"/>
                </a:lnTo>
                <a:lnTo>
                  <a:pt x="12685" y="19398"/>
                </a:lnTo>
                <a:lnTo>
                  <a:pt x="12714" y="19559"/>
                </a:lnTo>
                <a:cubicBezTo>
                  <a:pt x="12714" y="19599"/>
                  <a:pt x="12694" y="19630"/>
                  <a:pt x="12657" y="19669"/>
                </a:cubicBezTo>
                <a:cubicBezTo>
                  <a:pt x="12604" y="19709"/>
                  <a:pt x="12550" y="19746"/>
                  <a:pt x="12496" y="19796"/>
                </a:cubicBezTo>
                <a:cubicBezTo>
                  <a:pt x="12440" y="19844"/>
                  <a:pt x="12414" y="19918"/>
                  <a:pt x="12414" y="20005"/>
                </a:cubicBezTo>
                <a:cubicBezTo>
                  <a:pt x="12414" y="20045"/>
                  <a:pt x="12428" y="20082"/>
                  <a:pt x="12454" y="20127"/>
                </a:cubicBezTo>
                <a:cubicBezTo>
                  <a:pt x="12482" y="20185"/>
                  <a:pt x="12496" y="20225"/>
                  <a:pt x="12496" y="2025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75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"/>
                            </p:stCondLst>
                            <p:childTnLst>
                              <p:par>
                                <p:cTn id="2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50"/>
                            </p:stCondLst>
                            <p:childTnLst>
                              <p:par>
                                <p:cTn id="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300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50"/>
                            </p:stCondLst>
                            <p:childTnLst>
                              <p:par>
                                <p:cTn id="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300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300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300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300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3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3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300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300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4" name="Google Shape;814;p122"/>
          <p:cNvGrpSpPr/>
          <p:nvPr/>
        </p:nvGrpSpPr>
        <p:grpSpPr>
          <a:xfrm>
            <a:off x="4469987" y="3028348"/>
            <a:ext cx="1283544" cy="1283878"/>
            <a:chOff x="4463783" y="2714626"/>
            <a:chExt cx="1426531" cy="1426531"/>
          </a:xfrm>
        </p:grpSpPr>
        <p:sp>
          <p:nvSpPr>
            <p:cNvPr id="815" name="Google Shape;815;p122"/>
            <p:cNvSpPr/>
            <p:nvPr/>
          </p:nvSpPr>
          <p:spPr>
            <a:xfrm>
              <a:off x="4463783" y="2714626"/>
              <a:ext cx="1426531" cy="14265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16" name="Google Shape;816;p122"/>
            <p:cNvSpPr/>
            <p:nvPr/>
          </p:nvSpPr>
          <p:spPr>
            <a:xfrm>
              <a:off x="4606059" y="2856902"/>
              <a:ext cx="1141979" cy="114197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Lato"/>
                  <a:ea typeface="Lato"/>
                  <a:cs typeface="Lato"/>
                  <a:sym typeface="Lato"/>
                </a:rPr>
                <a:t>C</a:t>
              </a:r>
              <a:endParaRPr sz="180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817" name="Google Shape;817;p122"/>
          <p:cNvGrpSpPr/>
          <p:nvPr/>
        </p:nvGrpSpPr>
        <p:grpSpPr>
          <a:xfrm>
            <a:off x="3931505" y="1995129"/>
            <a:ext cx="1283544" cy="1283878"/>
            <a:chOff x="3865314" y="1566605"/>
            <a:chExt cx="1426531" cy="1426531"/>
          </a:xfrm>
        </p:grpSpPr>
        <p:sp>
          <p:nvSpPr>
            <p:cNvPr id="818" name="Google Shape;818;p122"/>
            <p:cNvSpPr/>
            <p:nvPr/>
          </p:nvSpPr>
          <p:spPr>
            <a:xfrm>
              <a:off x="3865314" y="1566605"/>
              <a:ext cx="1426531" cy="14265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19" name="Google Shape;819;p122"/>
            <p:cNvSpPr/>
            <p:nvPr/>
          </p:nvSpPr>
          <p:spPr>
            <a:xfrm>
              <a:off x="4007590" y="1708881"/>
              <a:ext cx="1141979" cy="114197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Lato"/>
                  <a:ea typeface="Lato"/>
                  <a:cs typeface="Lato"/>
                  <a:sym typeface="Lato"/>
                </a:rPr>
                <a:t>A</a:t>
              </a:r>
              <a:endParaRPr sz="180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820" name="Google Shape;820;p122"/>
          <p:cNvGrpSpPr/>
          <p:nvPr/>
        </p:nvGrpSpPr>
        <p:grpSpPr>
          <a:xfrm>
            <a:off x="0" y="3387403"/>
            <a:ext cx="3318638" cy="1172313"/>
            <a:chOff x="76502" y="9786088"/>
            <a:chExt cx="8849700" cy="3126169"/>
          </a:xfrm>
        </p:grpSpPr>
        <p:sp>
          <p:nvSpPr>
            <p:cNvPr id="821" name="Google Shape;821;p122"/>
            <p:cNvSpPr txBox="1"/>
            <p:nvPr/>
          </p:nvSpPr>
          <p:spPr>
            <a:xfrm>
              <a:off x="76502" y="10619357"/>
              <a:ext cx="8849700" cy="229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9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rgbClr val="445469"/>
                  </a:solidFill>
                </a:rPr>
                <a:t>Staff Bonus Detail From Event</a:t>
              </a:r>
              <a:endParaRPr/>
            </a:p>
            <a:p>
              <a:pPr marL="0" marR="0" lvl="0" indent="0" algn="r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rgbClr val="445469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rgbClr val="445469"/>
                  </a:solidFill>
                </a:rPr>
                <a:t>Work Order Cost</a:t>
              </a:r>
              <a:endParaRPr/>
            </a:p>
          </p:txBody>
        </p:sp>
        <p:sp>
          <p:nvSpPr>
            <p:cNvPr id="822" name="Google Shape;822;p122"/>
            <p:cNvSpPr txBox="1"/>
            <p:nvPr/>
          </p:nvSpPr>
          <p:spPr>
            <a:xfrm>
              <a:off x="2153739" y="9786088"/>
              <a:ext cx="6727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75" b="1">
                  <a:solidFill>
                    <a:srgbClr val="445469"/>
                  </a:solidFill>
                  <a:latin typeface="Arial"/>
                  <a:ea typeface="Arial"/>
                  <a:cs typeface="Arial"/>
                  <a:sym typeface="Arial"/>
                </a:rPr>
                <a:t>Internal Management</a:t>
              </a:r>
              <a:endParaRPr/>
            </a:p>
          </p:txBody>
        </p:sp>
        <p:cxnSp>
          <p:nvCxnSpPr>
            <p:cNvPr id="823" name="Google Shape;823;p122"/>
            <p:cNvCxnSpPr/>
            <p:nvPr/>
          </p:nvCxnSpPr>
          <p:spPr>
            <a:xfrm>
              <a:off x="5664323" y="10600667"/>
              <a:ext cx="3239156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824" name="Google Shape;824;p122"/>
          <p:cNvGrpSpPr/>
          <p:nvPr/>
        </p:nvGrpSpPr>
        <p:grpSpPr>
          <a:xfrm>
            <a:off x="3334643" y="2995413"/>
            <a:ext cx="1283565" cy="1283850"/>
            <a:chOff x="3220092" y="2687155"/>
            <a:chExt cx="1426500" cy="1426500"/>
          </a:xfrm>
        </p:grpSpPr>
        <p:sp>
          <p:nvSpPr>
            <p:cNvPr id="825" name="Google Shape;825;p122"/>
            <p:cNvSpPr/>
            <p:nvPr/>
          </p:nvSpPr>
          <p:spPr>
            <a:xfrm>
              <a:off x="3220092" y="2687155"/>
              <a:ext cx="1426500" cy="1426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26" name="Google Shape;826;p122"/>
            <p:cNvSpPr/>
            <p:nvPr/>
          </p:nvSpPr>
          <p:spPr>
            <a:xfrm>
              <a:off x="3343464" y="2819981"/>
              <a:ext cx="1142100" cy="1142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Lato"/>
                  <a:ea typeface="Lato"/>
                  <a:cs typeface="Lato"/>
                  <a:sym typeface="Lato"/>
                </a:rPr>
                <a:t>M</a:t>
              </a:r>
              <a:endParaRPr sz="180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827" name="Google Shape;827;p122"/>
          <p:cNvGrpSpPr/>
          <p:nvPr/>
        </p:nvGrpSpPr>
        <p:grpSpPr>
          <a:xfrm>
            <a:off x="5779044" y="3450483"/>
            <a:ext cx="2796607" cy="1169331"/>
            <a:chOff x="9062236" y="9471697"/>
            <a:chExt cx="7457619" cy="3118217"/>
          </a:xfrm>
        </p:grpSpPr>
        <p:sp>
          <p:nvSpPr>
            <p:cNvPr id="828" name="Google Shape;828;p122"/>
            <p:cNvSpPr txBox="1"/>
            <p:nvPr/>
          </p:nvSpPr>
          <p:spPr>
            <a:xfrm>
              <a:off x="9062240" y="10297092"/>
              <a:ext cx="7457615" cy="2292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9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rgbClr val="445469"/>
                  </a:solidFill>
                </a:rPr>
                <a:t>Available Apartment In The Community</a:t>
              </a:r>
              <a:endParaRPr/>
            </a:p>
            <a:p>
              <a:pPr marL="0" marR="0" lvl="0" indent="0" algn="just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rgbClr val="445469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rgbClr val="445469"/>
                  </a:solidFill>
                </a:rPr>
                <a:t>Available Event Detail </a:t>
              </a:r>
              <a:endParaRPr/>
            </a:p>
          </p:txBody>
        </p:sp>
        <p:sp>
          <p:nvSpPr>
            <p:cNvPr id="829" name="Google Shape;829;p122"/>
            <p:cNvSpPr txBox="1"/>
            <p:nvPr/>
          </p:nvSpPr>
          <p:spPr>
            <a:xfrm>
              <a:off x="9062236" y="9471697"/>
              <a:ext cx="5998238" cy="830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75" b="1">
                  <a:solidFill>
                    <a:srgbClr val="445469"/>
                  </a:solidFill>
                  <a:latin typeface="Arial"/>
                  <a:ea typeface="Arial"/>
                  <a:cs typeface="Arial"/>
                  <a:sym typeface="Arial"/>
                </a:rPr>
                <a:t>Customer Service</a:t>
              </a:r>
              <a:endParaRPr/>
            </a:p>
          </p:txBody>
        </p:sp>
        <p:cxnSp>
          <p:nvCxnSpPr>
            <p:cNvPr id="830" name="Google Shape;830;p122"/>
            <p:cNvCxnSpPr/>
            <p:nvPr/>
          </p:nvCxnSpPr>
          <p:spPr>
            <a:xfrm>
              <a:off x="9062239" y="10274205"/>
              <a:ext cx="3239156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831" name="Google Shape;831;p122"/>
          <p:cNvGrpSpPr/>
          <p:nvPr/>
        </p:nvGrpSpPr>
        <p:grpSpPr>
          <a:xfrm>
            <a:off x="5203710" y="2101810"/>
            <a:ext cx="3544754" cy="1154423"/>
            <a:chOff x="13873386" y="5604827"/>
            <a:chExt cx="7457616" cy="3078461"/>
          </a:xfrm>
        </p:grpSpPr>
        <p:sp>
          <p:nvSpPr>
            <p:cNvPr id="832" name="Google Shape;832;p122"/>
            <p:cNvSpPr txBox="1"/>
            <p:nvPr/>
          </p:nvSpPr>
          <p:spPr>
            <a:xfrm>
              <a:off x="13873388" y="6390466"/>
              <a:ext cx="7457615" cy="2292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9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rgbClr val="445469"/>
                  </a:solidFill>
                </a:rPr>
                <a:t>Lease Payment Detail</a:t>
              </a:r>
              <a:endParaRPr/>
            </a:p>
            <a:p>
              <a:pPr marL="0" marR="0" lvl="0" indent="0" algn="just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rgbClr val="445469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rgbClr val="445469"/>
                  </a:solidFill>
                </a:rPr>
                <a:t>Permit Payment Detail</a:t>
              </a:r>
              <a:endParaRPr/>
            </a:p>
          </p:txBody>
        </p:sp>
        <p:sp>
          <p:nvSpPr>
            <p:cNvPr id="833" name="Google Shape;833;p122"/>
            <p:cNvSpPr txBox="1"/>
            <p:nvPr/>
          </p:nvSpPr>
          <p:spPr>
            <a:xfrm>
              <a:off x="13873386" y="5604827"/>
              <a:ext cx="6188315" cy="1477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75" b="1">
                  <a:solidFill>
                    <a:srgbClr val="445469"/>
                  </a:solidFill>
                  <a:latin typeface="Arial"/>
                  <a:ea typeface="Arial"/>
                  <a:cs typeface="Arial"/>
                  <a:sym typeface="Arial"/>
                </a:rPr>
                <a:t>Accounting Department</a:t>
              </a:r>
              <a:endParaRPr sz="1575" b="1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34" name="Google Shape;834;p122"/>
            <p:cNvCxnSpPr/>
            <p:nvPr/>
          </p:nvCxnSpPr>
          <p:spPr>
            <a:xfrm>
              <a:off x="13873386" y="6390465"/>
              <a:ext cx="3239156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835" name="Google Shape;835;p122"/>
          <p:cNvGrpSpPr/>
          <p:nvPr/>
        </p:nvGrpSpPr>
        <p:grpSpPr>
          <a:xfrm>
            <a:off x="692799" y="1082033"/>
            <a:ext cx="7770525" cy="769242"/>
            <a:chOff x="-68161" y="2333104"/>
            <a:chExt cx="9807437" cy="562151"/>
          </a:xfrm>
        </p:grpSpPr>
        <p:sp>
          <p:nvSpPr>
            <p:cNvPr id="836" name="Google Shape;836;p122"/>
            <p:cNvSpPr txBox="1"/>
            <p:nvPr/>
          </p:nvSpPr>
          <p:spPr>
            <a:xfrm>
              <a:off x="-68161" y="2333104"/>
              <a:ext cx="1385733" cy="2361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445469"/>
                  </a:solidFill>
                  <a:latin typeface="Arial"/>
                  <a:ea typeface="Arial"/>
                  <a:cs typeface="Arial"/>
                  <a:sym typeface="Arial"/>
                </a:rPr>
                <a:t>Objective</a:t>
              </a:r>
              <a:endParaRPr sz="1500" b="1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22"/>
            <p:cNvSpPr txBox="1"/>
            <p:nvPr/>
          </p:nvSpPr>
          <p:spPr>
            <a:xfrm>
              <a:off x="1317572" y="2491057"/>
              <a:ext cx="8421704" cy="404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tantia"/>
                  <a:ea typeface="Constantia"/>
                  <a:cs typeface="Constantia"/>
                  <a:sym typeface="Constantia"/>
                </a:rPr>
                <a:t>To improve database security and efficiency</a:t>
              </a:r>
              <a:endParaRPr/>
            </a:p>
            <a:p>
              <a:pPr marL="0" marR="0" lvl="0" indent="0" algn="just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tantia"/>
                  <a:ea typeface="Constantia"/>
                  <a:cs typeface="Constantia"/>
                  <a:sym typeface="Constantia"/>
                </a:rPr>
                <a:t>To create summary tables based on aggregations of  master tables</a:t>
              </a:r>
              <a:endParaRPr/>
            </a:p>
          </p:txBody>
        </p:sp>
      </p:grpSp>
      <p:grpSp>
        <p:nvGrpSpPr>
          <p:cNvPr id="838" name="Google Shape;838;p122"/>
          <p:cNvGrpSpPr/>
          <p:nvPr/>
        </p:nvGrpSpPr>
        <p:grpSpPr>
          <a:xfrm>
            <a:off x="645319" y="181131"/>
            <a:ext cx="7850386" cy="779658"/>
            <a:chOff x="5988388" y="483017"/>
            <a:chExt cx="12359701" cy="2079087"/>
          </a:xfrm>
        </p:grpSpPr>
        <p:sp>
          <p:nvSpPr>
            <p:cNvPr id="839" name="Google Shape;839;p122"/>
            <p:cNvSpPr txBox="1"/>
            <p:nvPr/>
          </p:nvSpPr>
          <p:spPr>
            <a:xfrm>
              <a:off x="5988388" y="483017"/>
              <a:ext cx="12359701" cy="1323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445469"/>
                  </a:solidFill>
                </a:rPr>
                <a:t>VIEWS</a:t>
              </a:r>
              <a:endParaRPr sz="2400" b="1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22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34250" tIns="17125" rIns="34250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9BBB5C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841" name="Google Shape;841;p122"/>
            <p:cNvSpPr txBox="1"/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50" tIns="40775" rIns="81550" bIns="407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9"/>
                </a:buClr>
                <a:buSzPts val="1163"/>
                <a:buFont typeface="Arial"/>
                <a:buNone/>
              </a:pPr>
              <a:r>
                <a:rPr lang="en-US" sz="1000">
                  <a:solidFill>
                    <a:srgbClr val="666666"/>
                  </a:solidFill>
                  <a:latin typeface="Open Sans"/>
                  <a:ea typeface="Open Sans"/>
                  <a:cs typeface="Open Sans"/>
                  <a:sym typeface="Open Sans"/>
                </a:rPr>
                <a:t>Security Advantage</a:t>
              </a:r>
              <a:endParaRPr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D3A3F89-500A-40DF-AF7B-F92CDF0960D6}"/>
              </a:ext>
            </a:extLst>
          </p:cNvPr>
          <p:cNvGrpSpPr/>
          <p:nvPr/>
        </p:nvGrpSpPr>
        <p:grpSpPr>
          <a:xfrm>
            <a:off x="1737953" y="1150275"/>
            <a:ext cx="6834626" cy="3490123"/>
            <a:chOff x="1737953" y="1150275"/>
            <a:chExt cx="6834626" cy="3490123"/>
          </a:xfrm>
        </p:grpSpPr>
        <p:pic>
          <p:nvPicPr>
            <p:cNvPr id="1113" name="Google Shape;1113;p123" descr="https://lh4.googleusercontent.com/nhb0kBBwVebpCgTMcFQEt824RV3WFzJ8Dnb7kF4cWStuHQyCv5F47apKOB2JL9XhZTd6DP9aVzEDrUpEdvW-WVeyy7onvIK5Kav817xnGvpUs90Gh2vwGBpD5binRSXObPk4BIU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37953" y="1150275"/>
              <a:ext cx="6834626" cy="3490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075C431-A728-4286-991E-3B13A8FD62FD}"/>
                </a:ext>
              </a:extLst>
            </p:cNvPr>
            <p:cNvSpPr/>
            <p:nvPr/>
          </p:nvSpPr>
          <p:spPr>
            <a:xfrm>
              <a:off x="4503420" y="3756660"/>
              <a:ext cx="3695700" cy="1371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7" name="Google Shape;847;p123"/>
          <p:cNvGrpSpPr/>
          <p:nvPr/>
        </p:nvGrpSpPr>
        <p:grpSpPr>
          <a:xfrm>
            <a:off x="-1998777" y="1717087"/>
            <a:ext cx="3075917" cy="1162909"/>
            <a:chOff x="3793680" y="8506951"/>
            <a:chExt cx="8202445" cy="3101089"/>
          </a:xfrm>
        </p:grpSpPr>
        <p:sp>
          <p:nvSpPr>
            <p:cNvPr id="848" name="Google Shape;848;p123"/>
            <p:cNvSpPr/>
            <p:nvPr/>
          </p:nvSpPr>
          <p:spPr>
            <a:xfrm>
              <a:off x="10245298" y="8803379"/>
              <a:ext cx="1750828" cy="1089941"/>
            </a:xfrm>
            <a:custGeom>
              <a:avLst/>
              <a:gdLst/>
              <a:ahLst/>
              <a:cxnLst/>
              <a:rect l="l" t="t" r="r" b="b"/>
              <a:pathLst>
                <a:path w="1704" h="1061" extrusionOk="0">
                  <a:moveTo>
                    <a:pt x="1703" y="185"/>
                  </a:moveTo>
                  <a:lnTo>
                    <a:pt x="1703" y="185"/>
                  </a:lnTo>
                  <a:cubicBezTo>
                    <a:pt x="1629" y="263"/>
                    <a:pt x="1543" y="325"/>
                    <a:pt x="1460" y="394"/>
                  </a:cubicBezTo>
                  <a:cubicBezTo>
                    <a:pt x="1362" y="477"/>
                    <a:pt x="1263" y="555"/>
                    <a:pt x="1164" y="633"/>
                  </a:cubicBezTo>
                  <a:cubicBezTo>
                    <a:pt x="975" y="777"/>
                    <a:pt x="786" y="917"/>
                    <a:pt x="597" y="1060"/>
                  </a:cubicBezTo>
                  <a:cubicBezTo>
                    <a:pt x="564" y="966"/>
                    <a:pt x="489" y="888"/>
                    <a:pt x="412" y="830"/>
                  </a:cubicBezTo>
                  <a:cubicBezTo>
                    <a:pt x="292" y="744"/>
                    <a:pt x="148" y="699"/>
                    <a:pt x="0" y="670"/>
                  </a:cubicBezTo>
                  <a:cubicBezTo>
                    <a:pt x="95" y="555"/>
                    <a:pt x="251" y="510"/>
                    <a:pt x="387" y="456"/>
                  </a:cubicBezTo>
                  <a:cubicBezTo>
                    <a:pt x="543" y="394"/>
                    <a:pt x="670" y="292"/>
                    <a:pt x="806" y="193"/>
                  </a:cubicBezTo>
                  <a:cubicBezTo>
                    <a:pt x="942" y="99"/>
                    <a:pt x="1086" y="12"/>
                    <a:pt x="1255" y="8"/>
                  </a:cubicBezTo>
                  <a:cubicBezTo>
                    <a:pt x="1415" y="0"/>
                    <a:pt x="1604" y="53"/>
                    <a:pt x="1703" y="185"/>
                  </a:cubicBezTo>
                </a:path>
              </a:pathLst>
            </a:custGeom>
            <a:solidFill>
              <a:srgbClr val="8296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23"/>
            <p:cNvSpPr/>
            <p:nvPr/>
          </p:nvSpPr>
          <p:spPr>
            <a:xfrm>
              <a:off x="9971731" y="8529753"/>
              <a:ext cx="1842017" cy="953129"/>
            </a:xfrm>
            <a:custGeom>
              <a:avLst/>
              <a:gdLst/>
              <a:ahLst/>
              <a:cxnLst/>
              <a:rect l="l" t="t" r="r" b="b"/>
              <a:pathLst>
                <a:path w="1786" h="927" extrusionOk="0">
                  <a:moveTo>
                    <a:pt x="1785" y="128"/>
                  </a:moveTo>
                  <a:lnTo>
                    <a:pt x="1785" y="128"/>
                  </a:lnTo>
                  <a:cubicBezTo>
                    <a:pt x="1773" y="165"/>
                    <a:pt x="1743" y="198"/>
                    <a:pt x="1719" y="231"/>
                  </a:cubicBezTo>
                  <a:cubicBezTo>
                    <a:pt x="1674" y="223"/>
                    <a:pt x="1629" y="214"/>
                    <a:pt x="1583" y="210"/>
                  </a:cubicBezTo>
                  <a:cubicBezTo>
                    <a:pt x="1398" y="193"/>
                    <a:pt x="1229" y="276"/>
                    <a:pt x="1081" y="379"/>
                  </a:cubicBezTo>
                  <a:cubicBezTo>
                    <a:pt x="929" y="477"/>
                    <a:pt x="793" y="597"/>
                    <a:pt x="625" y="666"/>
                  </a:cubicBezTo>
                  <a:cubicBezTo>
                    <a:pt x="464" y="728"/>
                    <a:pt x="296" y="778"/>
                    <a:pt x="193" y="926"/>
                  </a:cubicBezTo>
                  <a:lnTo>
                    <a:pt x="193" y="926"/>
                  </a:lnTo>
                  <a:cubicBezTo>
                    <a:pt x="144" y="917"/>
                    <a:pt x="94" y="913"/>
                    <a:pt x="49" y="909"/>
                  </a:cubicBezTo>
                  <a:cubicBezTo>
                    <a:pt x="33" y="909"/>
                    <a:pt x="17" y="905"/>
                    <a:pt x="0" y="905"/>
                  </a:cubicBezTo>
                  <a:cubicBezTo>
                    <a:pt x="115" y="790"/>
                    <a:pt x="255" y="708"/>
                    <a:pt x="399" y="625"/>
                  </a:cubicBezTo>
                  <a:cubicBezTo>
                    <a:pt x="555" y="539"/>
                    <a:pt x="703" y="444"/>
                    <a:pt x="847" y="337"/>
                  </a:cubicBezTo>
                  <a:cubicBezTo>
                    <a:pt x="991" y="231"/>
                    <a:pt x="1139" y="120"/>
                    <a:pt x="1312" y="62"/>
                  </a:cubicBezTo>
                  <a:cubicBezTo>
                    <a:pt x="1464" y="12"/>
                    <a:pt x="1670" y="0"/>
                    <a:pt x="1785" y="128"/>
                  </a:cubicBezTo>
                </a:path>
              </a:pathLst>
            </a:custGeom>
            <a:solidFill>
              <a:srgbClr val="8296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23"/>
            <p:cNvSpPr/>
            <p:nvPr/>
          </p:nvSpPr>
          <p:spPr>
            <a:xfrm>
              <a:off x="3793680" y="8835302"/>
              <a:ext cx="7058024" cy="2772738"/>
            </a:xfrm>
            <a:custGeom>
              <a:avLst/>
              <a:gdLst/>
              <a:ahLst/>
              <a:cxnLst/>
              <a:rect l="l" t="t" r="r" b="b"/>
              <a:pathLst>
                <a:path w="6832" h="2687" extrusionOk="0">
                  <a:moveTo>
                    <a:pt x="6346" y="737"/>
                  </a:moveTo>
                  <a:lnTo>
                    <a:pt x="6346" y="737"/>
                  </a:lnTo>
                  <a:cubicBezTo>
                    <a:pt x="6519" y="786"/>
                    <a:pt x="6733" y="884"/>
                    <a:pt x="6778" y="1078"/>
                  </a:cubicBezTo>
                  <a:cubicBezTo>
                    <a:pt x="6831" y="1275"/>
                    <a:pt x="6601" y="1407"/>
                    <a:pt x="6445" y="1460"/>
                  </a:cubicBezTo>
                  <a:cubicBezTo>
                    <a:pt x="6247" y="1531"/>
                    <a:pt x="6025" y="1526"/>
                    <a:pt x="5820" y="1505"/>
                  </a:cubicBezTo>
                  <a:cubicBezTo>
                    <a:pt x="5614" y="1489"/>
                    <a:pt x="5408" y="1448"/>
                    <a:pt x="5203" y="1428"/>
                  </a:cubicBezTo>
                  <a:cubicBezTo>
                    <a:pt x="5174" y="1423"/>
                    <a:pt x="5141" y="1419"/>
                    <a:pt x="5112" y="1415"/>
                  </a:cubicBezTo>
                  <a:cubicBezTo>
                    <a:pt x="5108" y="1415"/>
                    <a:pt x="5104" y="1415"/>
                    <a:pt x="5100" y="1415"/>
                  </a:cubicBezTo>
                  <a:cubicBezTo>
                    <a:pt x="4890" y="1395"/>
                    <a:pt x="4681" y="1391"/>
                    <a:pt x="4471" y="1415"/>
                  </a:cubicBezTo>
                  <a:cubicBezTo>
                    <a:pt x="4195" y="1444"/>
                    <a:pt x="3936" y="1526"/>
                    <a:pt x="3689" y="1649"/>
                  </a:cubicBezTo>
                  <a:cubicBezTo>
                    <a:pt x="3648" y="1666"/>
                    <a:pt x="3681" y="1724"/>
                    <a:pt x="3722" y="1707"/>
                  </a:cubicBezTo>
                  <a:cubicBezTo>
                    <a:pt x="3944" y="1596"/>
                    <a:pt x="4179" y="1522"/>
                    <a:pt x="4421" y="1485"/>
                  </a:cubicBezTo>
                  <a:cubicBezTo>
                    <a:pt x="4479" y="1481"/>
                    <a:pt x="4533" y="1473"/>
                    <a:pt x="4586" y="1469"/>
                  </a:cubicBezTo>
                  <a:cubicBezTo>
                    <a:pt x="4610" y="1572"/>
                    <a:pt x="4619" y="1670"/>
                    <a:pt x="4623" y="1773"/>
                  </a:cubicBezTo>
                  <a:cubicBezTo>
                    <a:pt x="4623" y="1871"/>
                    <a:pt x="4615" y="1966"/>
                    <a:pt x="4631" y="2061"/>
                  </a:cubicBezTo>
                  <a:cubicBezTo>
                    <a:pt x="4631" y="2069"/>
                    <a:pt x="4643" y="2069"/>
                    <a:pt x="4643" y="2061"/>
                  </a:cubicBezTo>
                  <a:cubicBezTo>
                    <a:pt x="4660" y="1962"/>
                    <a:pt x="4664" y="1860"/>
                    <a:pt x="4668" y="1757"/>
                  </a:cubicBezTo>
                  <a:cubicBezTo>
                    <a:pt x="4668" y="1662"/>
                    <a:pt x="4668" y="1559"/>
                    <a:pt x="4648" y="1469"/>
                  </a:cubicBezTo>
                  <a:cubicBezTo>
                    <a:pt x="4709" y="1464"/>
                    <a:pt x="4767" y="1464"/>
                    <a:pt x="4829" y="1464"/>
                  </a:cubicBezTo>
                  <a:cubicBezTo>
                    <a:pt x="4829" y="1464"/>
                    <a:pt x="4829" y="1469"/>
                    <a:pt x="4833" y="1469"/>
                  </a:cubicBezTo>
                  <a:cubicBezTo>
                    <a:pt x="4866" y="1489"/>
                    <a:pt x="4894" y="1510"/>
                    <a:pt x="4923" y="1538"/>
                  </a:cubicBezTo>
                  <a:cubicBezTo>
                    <a:pt x="4956" y="1572"/>
                    <a:pt x="4981" y="1617"/>
                    <a:pt x="5002" y="1658"/>
                  </a:cubicBezTo>
                  <a:cubicBezTo>
                    <a:pt x="5047" y="1740"/>
                    <a:pt x="5063" y="1826"/>
                    <a:pt x="5092" y="1913"/>
                  </a:cubicBezTo>
                  <a:cubicBezTo>
                    <a:pt x="5096" y="1929"/>
                    <a:pt x="5116" y="1925"/>
                    <a:pt x="5116" y="1913"/>
                  </a:cubicBezTo>
                  <a:cubicBezTo>
                    <a:pt x="5124" y="1818"/>
                    <a:pt x="5088" y="1712"/>
                    <a:pt x="5051" y="1629"/>
                  </a:cubicBezTo>
                  <a:cubicBezTo>
                    <a:pt x="5030" y="1576"/>
                    <a:pt x="4997" y="1518"/>
                    <a:pt x="4952" y="1469"/>
                  </a:cubicBezTo>
                  <a:cubicBezTo>
                    <a:pt x="4997" y="1473"/>
                    <a:pt x="5043" y="1477"/>
                    <a:pt x="5083" y="1481"/>
                  </a:cubicBezTo>
                  <a:cubicBezTo>
                    <a:pt x="5092" y="1481"/>
                    <a:pt x="5096" y="1485"/>
                    <a:pt x="5100" y="1485"/>
                  </a:cubicBezTo>
                  <a:cubicBezTo>
                    <a:pt x="5146" y="1493"/>
                    <a:pt x="5187" y="1514"/>
                    <a:pt x="5223" y="1542"/>
                  </a:cubicBezTo>
                  <a:cubicBezTo>
                    <a:pt x="5260" y="1576"/>
                    <a:pt x="5293" y="1608"/>
                    <a:pt x="5326" y="1645"/>
                  </a:cubicBezTo>
                  <a:cubicBezTo>
                    <a:pt x="5351" y="1670"/>
                    <a:pt x="5376" y="1707"/>
                    <a:pt x="5412" y="1720"/>
                  </a:cubicBezTo>
                  <a:cubicBezTo>
                    <a:pt x="5425" y="1724"/>
                    <a:pt x="5433" y="1712"/>
                    <a:pt x="5429" y="1703"/>
                  </a:cubicBezTo>
                  <a:cubicBezTo>
                    <a:pt x="5425" y="1670"/>
                    <a:pt x="5392" y="1637"/>
                    <a:pt x="5372" y="1613"/>
                  </a:cubicBezTo>
                  <a:cubicBezTo>
                    <a:pt x="5343" y="1576"/>
                    <a:pt x="5310" y="1538"/>
                    <a:pt x="5277" y="1510"/>
                  </a:cubicBezTo>
                  <a:cubicBezTo>
                    <a:pt x="5273" y="1505"/>
                    <a:pt x="5273" y="1501"/>
                    <a:pt x="5268" y="1501"/>
                  </a:cubicBezTo>
                  <a:cubicBezTo>
                    <a:pt x="5524" y="1535"/>
                    <a:pt x="5782" y="1588"/>
                    <a:pt x="6038" y="1588"/>
                  </a:cubicBezTo>
                  <a:cubicBezTo>
                    <a:pt x="5943" y="1645"/>
                    <a:pt x="5861" y="1720"/>
                    <a:pt x="5778" y="1789"/>
                  </a:cubicBezTo>
                  <a:cubicBezTo>
                    <a:pt x="5672" y="1884"/>
                    <a:pt x="5573" y="1983"/>
                    <a:pt x="5475" y="2081"/>
                  </a:cubicBezTo>
                  <a:cubicBezTo>
                    <a:pt x="5273" y="2283"/>
                    <a:pt x="5071" y="2480"/>
                    <a:pt x="4829" y="2628"/>
                  </a:cubicBezTo>
                  <a:cubicBezTo>
                    <a:pt x="4824" y="2628"/>
                    <a:pt x="4820" y="2628"/>
                    <a:pt x="4820" y="2628"/>
                  </a:cubicBezTo>
                  <a:cubicBezTo>
                    <a:pt x="4561" y="2686"/>
                    <a:pt x="4290" y="2661"/>
                    <a:pt x="4031" y="2616"/>
                  </a:cubicBezTo>
                  <a:cubicBezTo>
                    <a:pt x="3768" y="2571"/>
                    <a:pt x="3504" y="2505"/>
                    <a:pt x="3245" y="2439"/>
                  </a:cubicBezTo>
                  <a:cubicBezTo>
                    <a:pt x="2982" y="2369"/>
                    <a:pt x="2723" y="2295"/>
                    <a:pt x="2460" y="2238"/>
                  </a:cubicBezTo>
                  <a:cubicBezTo>
                    <a:pt x="2221" y="2184"/>
                    <a:pt x="1979" y="2139"/>
                    <a:pt x="1736" y="2135"/>
                  </a:cubicBezTo>
                  <a:cubicBezTo>
                    <a:pt x="1497" y="2131"/>
                    <a:pt x="1271" y="2184"/>
                    <a:pt x="1061" y="2299"/>
                  </a:cubicBezTo>
                  <a:cubicBezTo>
                    <a:pt x="1004" y="2332"/>
                    <a:pt x="951" y="2369"/>
                    <a:pt x="897" y="2406"/>
                  </a:cubicBezTo>
                  <a:cubicBezTo>
                    <a:pt x="0" y="1070"/>
                    <a:pt x="0" y="1070"/>
                    <a:pt x="0" y="1070"/>
                  </a:cubicBezTo>
                  <a:cubicBezTo>
                    <a:pt x="13" y="1062"/>
                    <a:pt x="21" y="1049"/>
                    <a:pt x="33" y="1041"/>
                  </a:cubicBezTo>
                  <a:cubicBezTo>
                    <a:pt x="206" y="877"/>
                    <a:pt x="370" y="712"/>
                    <a:pt x="564" y="576"/>
                  </a:cubicBezTo>
                  <a:cubicBezTo>
                    <a:pt x="757" y="441"/>
                    <a:pt x="967" y="329"/>
                    <a:pt x="1189" y="247"/>
                  </a:cubicBezTo>
                  <a:cubicBezTo>
                    <a:pt x="1419" y="157"/>
                    <a:pt x="1662" y="144"/>
                    <a:pt x="1909" y="144"/>
                  </a:cubicBezTo>
                  <a:cubicBezTo>
                    <a:pt x="2011" y="144"/>
                    <a:pt x="2118" y="148"/>
                    <a:pt x="2221" y="144"/>
                  </a:cubicBezTo>
                  <a:cubicBezTo>
                    <a:pt x="2328" y="144"/>
                    <a:pt x="2435" y="124"/>
                    <a:pt x="2538" y="99"/>
                  </a:cubicBezTo>
                  <a:cubicBezTo>
                    <a:pt x="2748" y="58"/>
                    <a:pt x="2957" y="0"/>
                    <a:pt x="3175" y="4"/>
                  </a:cubicBezTo>
                  <a:cubicBezTo>
                    <a:pt x="3587" y="17"/>
                    <a:pt x="3932" y="309"/>
                    <a:pt x="4257" y="531"/>
                  </a:cubicBezTo>
                  <a:cubicBezTo>
                    <a:pt x="4257" y="531"/>
                    <a:pt x="4257" y="531"/>
                    <a:pt x="4261" y="531"/>
                  </a:cubicBezTo>
                  <a:lnTo>
                    <a:pt x="4261" y="531"/>
                  </a:lnTo>
                  <a:cubicBezTo>
                    <a:pt x="4261" y="535"/>
                    <a:pt x="4261" y="535"/>
                    <a:pt x="4265" y="535"/>
                  </a:cubicBezTo>
                  <a:lnTo>
                    <a:pt x="4269" y="539"/>
                  </a:lnTo>
                  <a:cubicBezTo>
                    <a:pt x="4466" y="650"/>
                    <a:pt x="4693" y="683"/>
                    <a:pt x="4919" y="687"/>
                  </a:cubicBezTo>
                  <a:cubicBezTo>
                    <a:pt x="5158" y="695"/>
                    <a:pt x="5392" y="679"/>
                    <a:pt x="5630" y="675"/>
                  </a:cubicBezTo>
                  <a:cubicBezTo>
                    <a:pt x="5869" y="667"/>
                    <a:pt x="6112" y="671"/>
                    <a:pt x="6346" y="737"/>
                  </a:cubicBezTo>
                  <a:close/>
                  <a:moveTo>
                    <a:pt x="6712" y="987"/>
                  </a:moveTo>
                  <a:lnTo>
                    <a:pt x="6712" y="987"/>
                  </a:lnTo>
                  <a:cubicBezTo>
                    <a:pt x="6671" y="897"/>
                    <a:pt x="6568" y="864"/>
                    <a:pt x="6449" y="835"/>
                  </a:cubicBezTo>
                  <a:cubicBezTo>
                    <a:pt x="6334" y="806"/>
                    <a:pt x="6210" y="790"/>
                    <a:pt x="6107" y="847"/>
                  </a:cubicBezTo>
                  <a:cubicBezTo>
                    <a:pt x="6034" y="889"/>
                    <a:pt x="5997" y="971"/>
                    <a:pt x="5984" y="1049"/>
                  </a:cubicBezTo>
                  <a:cubicBezTo>
                    <a:pt x="5972" y="1135"/>
                    <a:pt x="5989" y="1222"/>
                    <a:pt x="6034" y="1296"/>
                  </a:cubicBezTo>
                  <a:cubicBezTo>
                    <a:pt x="6075" y="1370"/>
                    <a:pt x="6194" y="1436"/>
                    <a:pt x="6231" y="1428"/>
                  </a:cubicBezTo>
                  <a:cubicBezTo>
                    <a:pt x="6239" y="1428"/>
                    <a:pt x="6239" y="1423"/>
                    <a:pt x="6235" y="1419"/>
                  </a:cubicBezTo>
                  <a:cubicBezTo>
                    <a:pt x="6210" y="1395"/>
                    <a:pt x="6133" y="1378"/>
                    <a:pt x="6079" y="1279"/>
                  </a:cubicBezTo>
                  <a:cubicBezTo>
                    <a:pt x="6042" y="1218"/>
                    <a:pt x="6030" y="1144"/>
                    <a:pt x="6038" y="1070"/>
                  </a:cubicBezTo>
                  <a:cubicBezTo>
                    <a:pt x="6046" y="1008"/>
                    <a:pt x="6079" y="942"/>
                    <a:pt x="6133" y="905"/>
                  </a:cubicBezTo>
                  <a:cubicBezTo>
                    <a:pt x="6219" y="847"/>
                    <a:pt x="6342" y="873"/>
                    <a:pt x="6436" y="901"/>
                  </a:cubicBezTo>
                  <a:cubicBezTo>
                    <a:pt x="6531" y="926"/>
                    <a:pt x="6606" y="946"/>
                    <a:pt x="6655" y="1020"/>
                  </a:cubicBezTo>
                  <a:cubicBezTo>
                    <a:pt x="6692" y="1078"/>
                    <a:pt x="6692" y="1148"/>
                    <a:pt x="6663" y="1209"/>
                  </a:cubicBezTo>
                  <a:cubicBezTo>
                    <a:pt x="6606" y="1337"/>
                    <a:pt x="6445" y="1415"/>
                    <a:pt x="6309" y="1423"/>
                  </a:cubicBezTo>
                  <a:cubicBezTo>
                    <a:pt x="6305" y="1423"/>
                    <a:pt x="6305" y="1432"/>
                    <a:pt x="6309" y="1432"/>
                  </a:cubicBezTo>
                  <a:cubicBezTo>
                    <a:pt x="6470" y="1460"/>
                    <a:pt x="6642" y="1366"/>
                    <a:pt x="6716" y="1218"/>
                  </a:cubicBezTo>
                  <a:cubicBezTo>
                    <a:pt x="6753" y="1144"/>
                    <a:pt x="6749" y="1062"/>
                    <a:pt x="6712" y="987"/>
                  </a:cubicBezTo>
                  <a:close/>
                  <a:moveTo>
                    <a:pt x="5355" y="1387"/>
                  </a:moveTo>
                  <a:lnTo>
                    <a:pt x="5355" y="1387"/>
                  </a:lnTo>
                  <a:cubicBezTo>
                    <a:pt x="5396" y="1399"/>
                    <a:pt x="5376" y="1341"/>
                    <a:pt x="5372" y="1325"/>
                  </a:cubicBezTo>
                  <a:cubicBezTo>
                    <a:pt x="5351" y="1271"/>
                    <a:pt x="5331" y="1222"/>
                    <a:pt x="5322" y="1168"/>
                  </a:cubicBezTo>
                  <a:cubicBezTo>
                    <a:pt x="5310" y="1111"/>
                    <a:pt x="5310" y="1054"/>
                    <a:pt x="5314" y="1000"/>
                  </a:cubicBezTo>
                  <a:cubicBezTo>
                    <a:pt x="5314" y="946"/>
                    <a:pt x="5322" y="880"/>
                    <a:pt x="5343" y="831"/>
                  </a:cubicBezTo>
                  <a:cubicBezTo>
                    <a:pt x="5347" y="823"/>
                    <a:pt x="5335" y="815"/>
                    <a:pt x="5331" y="823"/>
                  </a:cubicBezTo>
                  <a:cubicBezTo>
                    <a:pt x="5277" y="918"/>
                    <a:pt x="5256" y="1008"/>
                    <a:pt x="5260" y="1115"/>
                  </a:cubicBezTo>
                  <a:cubicBezTo>
                    <a:pt x="5260" y="1168"/>
                    <a:pt x="5268" y="1222"/>
                    <a:pt x="5285" y="1271"/>
                  </a:cubicBezTo>
                  <a:cubicBezTo>
                    <a:pt x="5293" y="1308"/>
                    <a:pt x="5314" y="1378"/>
                    <a:pt x="5355" y="1387"/>
                  </a:cubicBezTo>
                  <a:close/>
                  <a:moveTo>
                    <a:pt x="5248" y="1292"/>
                  </a:moveTo>
                  <a:lnTo>
                    <a:pt x="5248" y="1292"/>
                  </a:lnTo>
                  <a:cubicBezTo>
                    <a:pt x="5256" y="1267"/>
                    <a:pt x="5240" y="1247"/>
                    <a:pt x="5232" y="1230"/>
                  </a:cubicBezTo>
                  <a:cubicBezTo>
                    <a:pt x="5215" y="1197"/>
                    <a:pt x="5203" y="1164"/>
                    <a:pt x="5191" y="1127"/>
                  </a:cubicBezTo>
                  <a:cubicBezTo>
                    <a:pt x="5174" y="1066"/>
                    <a:pt x="5162" y="983"/>
                    <a:pt x="5182" y="922"/>
                  </a:cubicBezTo>
                  <a:cubicBezTo>
                    <a:pt x="5182" y="914"/>
                    <a:pt x="5170" y="910"/>
                    <a:pt x="5170" y="918"/>
                  </a:cubicBezTo>
                  <a:cubicBezTo>
                    <a:pt x="5137" y="987"/>
                    <a:pt x="5129" y="1054"/>
                    <a:pt x="5141" y="1131"/>
                  </a:cubicBezTo>
                  <a:cubicBezTo>
                    <a:pt x="5146" y="1172"/>
                    <a:pt x="5174" y="1308"/>
                    <a:pt x="5240" y="1300"/>
                  </a:cubicBezTo>
                  <a:cubicBezTo>
                    <a:pt x="5244" y="1300"/>
                    <a:pt x="5248" y="1296"/>
                    <a:pt x="5248" y="1292"/>
                  </a:cubicBezTo>
                  <a:close/>
                </a:path>
              </a:pathLst>
            </a:custGeom>
            <a:solidFill>
              <a:srgbClr val="8296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23"/>
            <p:cNvSpPr/>
            <p:nvPr/>
          </p:nvSpPr>
          <p:spPr>
            <a:xfrm>
              <a:off x="9502108" y="8506951"/>
              <a:ext cx="1741709" cy="953129"/>
            </a:xfrm>
            <a:custGeom>
              <a:avLst/>
              <a:gdLst/>
              <a:ahLst/>
              <a:cxnLst/>
              <a:rect l="l" t="t" r="r" b="b"/>
              <a:pathLst>
                <a:path w="1687" h="926" extrusionOk="0">
                  <a:moveTo>
                    <a:pt x="1686" y="37"/>
                  </a:moveTo>
                  <a:lnTo>
                    <a:pt x="1686" y="37"/>
                  </a:lnTo>
                  <a:cubicBezTo>
                    <a:pt x="1550" y="90"/>
                    <a:pt x="1431" y="176"/>
                    <a:pt x="1316" y="263"/>
                  </a:cubicBezTo>
                  <a:cubicBezTo>
                    <a:pt x="1241" y="316"/>
                    <a:pt x="1167" y="374"/>
                    <a:pt x="1090" y="423"/>
                  </a:cubicBezTo>
                  <a:cubicBezTo>
                    <a:pt x="1011" y="481"/>
                    <a:pt x="925" y="526"/>
                    <a:pt x="838" y="576"/>
                  </a:cubicBezTo>
                  <a:cubicBezTo>
                    <a:pt x="670" y="670"/>
                    <a:pt x="497" y="773"/>
                    <a:pt x="365" y="921"/>
                  </a:cubicBezTo>
                  <a:cubicBezTo>
                    <a:pt x="242" y="917"/>
                    <a:pt x="123" y="921"/>
                    <a:pt x="0" y="925"/>
                  </a:cubicBezTo>
                  <a:cubicBezTo>
                    <a:pt x="110" y="822"/>
                    <a:pt x="242" y="740"/>
                    <a:pt x="370" y="654"/>
                  </a:cubicBezTo>
                  <a:cubicBezTo>
                    <a:pt x="514" y="555"/>
                    <a:pt x="645" y="448"/>
                    <a:pt x="781" y="333"/>
                  </a:cubicBezTo>
                  <a:cubicBezTo>
                    <a:pt x="908" y="218"/>
                    <a:pt x="1044" y="111"/>
                    <a:pt x="1208" y="54"/>
                  </a:cubicBezTo>
                  <a:cubicBezTo>
                    <a:pt x="1357" y="4"/>
                    <a:pt x="1529" y="0"/>
                    <a:pt x="1686" y="37"/>
                  </a:cubicBezTo>
                </a:path>
              </a:pathLst>
            </a:custGeom>
            <a:solidFill>
              <a:srgbClr val="8296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23"/>
            <p:cNvSpPr/>
            <p:nvPr/>
          </p:nvSpPr>
          <p:spPr>
            <a:xfrm>
              <a:off x="8932177" y="8520633"/>
              <a:ext cx="1614044" cy="957689"/>
            </a:xfrm>
            <a:custGeom>
              <a:avLst/>
              <a:gdLst/>
              <a:ahLst/>
              <a:cxnLst/>
              <a:rect l="l" t="t" r="r" b="b"/>
              <a:pathLst>
                <a:path w="1564" h="931" extrusionOk="0">
                  <a:moveTo>
                    <a:pt x="1563" y="62"/>
                  </a:moveTo>
                  <a:lnTo>
                    <a:pt x="1563" y="62"/>
                  </a:lnTo>
                  <a:cubicBezTo>
                    <a:pt x="1477" y="115"/>
                    <a:pt x="1399" y="177"/>
                    <a:pt x="1325" y="239"/>
                  </a:cubicBezTo>
                  <a:cubicBezTo>
                    <a:pt x="1255" y="296"/>
                    <a:pt x="1185" y="358"/>
                    <a:pt x="1115" y="420"/>
                  </a:cubicBezTo>
                  <a:cubicBezTo>
                    <a:pt x="1045" y="477"/>
                    <a:pt x="967" y="530"/>
                    <a:pt x="889" y="584"/>
                  </a:cubicBezTo>
                  <a:cubicBezTo>
                    <a:pt x="737" y="687"/>
                    <a:pt x="580" y="786"/>
                    <a:pt x="453" y="917"/>
                  </a:cubicBezTo>
                  <a:cubicBezTo>
                    <a:pt x="412" y="921"/>
                    <a:pt x="375" y="921"/>
                    <a:pt x="333" y="921"/>
                  </a:cubicBezTo>
                  <a:cubicBezTo>
                    <a:pt x="227" y="925"/>
                    <a:pt x="115" y="930"/>
                    <a:pt x="0" y="930"/>
                  </a:cubicBezTo>
                  <a:cubicBezTo>
                    <a:pt x="120" y="839"/>
                    <a:pt x="247" y="757"/>
                    <a:pt x="371" y="674"/>
                  </a:cubicBezTo>
                  <a:cubicBezTo>
                    <a:pt x="507" y="584"/>
                    <a:pt x="642" y="498"/>
                    <a:pt x="765" y="395"/>
                  </a:cubicBezTo>
                  <a:cubicBezTo>
                    <a:pt x="881" y="296"/>
                    <a:pt x="991" y="190"/>
                    <a:pt x="1123" y="115"/>
                  </a:cubicBezTo>
                  <a:cubicBezTo>
                    <a:pt x="1251" y="42"/>
                    <a:pt x="1423" y="0"/>
                    <a:pt x="1563" y="62"/>
                  </a:cubicBezTo>
                </a:path>
              </a:pathLst>
            </a:custGeom>
            <a:solidFill>
              <a:srgbClr val="8296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3" name="Google Shape;853;p123"/>
          <p:cNvSpPr/>
          <p:nvPr/>
        </p:nvSpPr>
        <p:spPr>
          <a:xfrm>
            <a:off x="187765" y="181120"/>
            <a:ext cx="673659" cy="675511"/>
          </a:xfrm>
          <a:custGeom>
            <a:avLst/>
            <a:gdLst/>
            <a:ahLst/>
            <a:cxnLst/>
            <a:rect l="l" t="t" r="r" b="b"/>
            <a:pathLst>
              <a:path w="1744" h="1745" extrusionOk="0">
                <a:moveTo>
                  <a:pt x="1743" y="872"/>
                </a:moveTo>
                <a:lnTo>
                  <a:pt x="1743" y="872"/>
                </a:lnTo>
                <a:cubicBezTo>
                  <a:pt x="1743" y="1353"/>
                  <a:pt x="1352" y="1744"/>
                  <a:pt x="871" y="1744"/>
                </a:cubicBezTo>
                <a:cubicBezTo>
                  <a:pt x="391" y="1744"/>
                  <a:pt x="0" y="1353"/>
                  <a:pt x="0" y="872"/>
                </a:cubicBezTo>
                <a:cubicBezTo>
                  <a:pt x="0" y="390"/>
                  <a:pt x="391" y="0"/>
                  <a:pt x="871" y="0"/>
                </a:cubicBezTo>
                <a:cubicBezTo>
                  <a:pt x="1352" y="0"/>
                  <a:pt x="1743" y="390"/>
                  <a:pt x="1743" y="872"/>
                </a:cubicBezTo>
              </a:path>
            </a:pathLst>
          </a:custGeom>
          <a:solidFill>
            <a:srgbClr val="DAAB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23"/>
          <p:cNvSpPr/>
          <p:nvPr/>
        </p:nvSpPr>
        <p:spPr>
          <a:xfrm>
            <a:off x="221960" y="215324"/>
            <a:ext cx="605268" cy="605397"/>
          </a:xfrm>
          <a:custGeom>
            <a:avLst/>
            <a:gdLst/>
            <a:ahLst/>
            <a:cxnLst/>
            <a:rect l="l" t="t" r="r" b="b"/>
            <a:pathLst>
              <a:path w="1564" h="1564" extrusionOk="0">
                <a:moveTo>
                  <a:pt x="1563" y="782"/>
                </a:moveTo>
                <a:lnTo>
                  <a:pt x="1563" y="782"/>
                </a:lnTo>
                <a:cubicBezTo>
                  <a:pt x="1563" y="1214"/>
                  <a:pt x="1213" y="1563"/>
                  <a:pt x="781" y="1563"/>
                </a:cubicBezTo>
                <a:cubicBezTo>
                  <a:pt x="350" y="1563"/>
                  <a:pt x="0" y="1214"/>
                  <a:pt x="0" y="782"/>
                </a:cubicBezTo>
                <a:cubicBezTo>
                  <a:pt x="0" y="350"/>
                  <a:pt x="350" y="0"/>
                  <a:pt x="781" y="0"/>
                </a:cubicBezTo>
                <a:cubicBezTo>
                  <a:pt x="1213" y="0"/>
                  <a:pt x="1563" y="350"/>
                  <a:pt x="1563" y="782"/>
                </a:cubicBezTo>
              </a:path>
            </a:pathLst>
          </a:custGeom>
          <a:solidFill>
            <a:srgbClr val="D29B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123"/>
          <p:cNvSpPr/>
          <p:nvPr/>
        </p:nvSpPr>
        <p:spPr>
          <a:xfrm>
            <a:off x="251027" y="244396"/>
            <a:ext cx="547135" cy="547252"/>
          </a:xfrm>
          <a:custGeom>
            <a:avLst/>
            <a:gdLst/>
            <a:ahLst/>
            <a:cxnLst/>
            <a:rect l="l" t="t" r="r" b="b"/>
            <a:pathLst>
              <a:path w="1416" h="1416" extrusionOk="0">
                <a:moveTo>
                  <a:pt x="1415" y="708"/>
                </a:moveTo>
                <a:lnTo>
                  <a:pt x="1415" y="708"/>
                </a:lnTo>
                <a:cubicBezTo>
                  <a:pt x="1415" y="1099"/>
                  <a:pt x="1098" y="1415"/>
                  <a:pt x="707" y="1415"/>
                </a:cubicBezTo>
                <a:cubicBezTo>
                  <a:pt x="317" y="1415"/>
                  <a:pt x="0" y="1099"/>
                  <a:pt x="0" y="708"/>
                </a:cubicBezTo>
                <a:cubicBezTo>
                  <a:pt x="0" y="317"/>
                  <a:pt x="317" y="0"/>
                  <a:pt x="707" y="0"/>
                </a:cubicBezTo>
                <a:cubicBezTo>
                  <a:pt x="1098" y="0"/>
                  <a:pt x="1415" y="317"/>
                  <a:pt x="1415" y="708"/>
                </a:cubicBezTo>
              </a:path>
            </a:pathLst>
          </a:custGeom>
          <a:solidFill>
            <a:srgbClr val="E2BD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123"/>
          <p:cNvSpPr/>
          <p:nvPr/>
        </p:nvSpPr>
        <p:spPr>
          <a:xfrm>
            <a:off x="398069" y="297411"/>
            <a:ext cx="251340" cy="442932"/>
          </a:xfrm>
          <a:custGeom>
            <a:avLst/>
            <a:gdLst/>
            <a:ahLst/>
            <a:cxnLst/>
            <a:rect l="l" t="t" r="r" b="b"/>
            <a:pathLst>
              <a:path w="651" h="1145" extrusionOk="0">
                <a:moveTo>
                  <a:pt x="359" y="0"/>
                </a:moveTo>
                <a:lnTo>
                  <a:pt x="359" y="0"/>
                </a:lnTo>
                <a:cubicBezTo>
                  <a:pt x="359" y="107"/>
                  <a:pt x="359" y="107"/>
                  <a:pt x="359" y="107"/>
                </a:cubicBezTo>
                <a:cubicBezTo>
                  <a:pt x="416" y="107"/>
                  <a:pt x="634" y="115"/>
                  <a:pt x="638" y="321"/>
                </a:cubicBezTo>
                <a:cubicBezTo>
                  <a:pt x="503" y="321"/>
                  <a:pt x="503" y="321"/>
                  <a:pt x="503" y="321"/>
                </a:cubicBezTo>
                <a:cubicBezTo>
                  <a:pt x="498" y="234"/>
                  <a:pt x="432" y="214"/>
                  <a:pt x="359" y="210"/>
                </a:cubicBezTo>
                <a:cubicBezTo>
                  <a:pt x="359" y="482"/>
                  <a:pt x="359" y="482"/>
                  <a:pt x="359" y="482"/>
                </a:cubicBezTo>
                <a:cubicBezTo>
                  <a:pt x="490" y="518"/>
                  <a:pt x="650" y="568"/>
                  <a:pt x="650" y="748"/>
                </a:cubicBezTo>
                <a:cubicBezTo>
                  <a:pt x="650" y="876"/>
                  <a:pt x="568" y="942"/>
                  <a:pt x="535" y="963"/>
                </a:cubicBezTo>
                <a:cubicBezTo>
                  <a:pt x="473" y="1004"/>
                  <a:pt x="400" y="1008"/>
                  <a:pt x="354" y="1012"/>
                </a:cubicBezTo>
                <a:cubicBezTo>
                  <a:pt x="354" y="1144"/>
                  <a:pt x="354" y="1144"/>
                  <a:pt x="354" y="1144"/>
                </a:cubicBezTo>
                <a:cubicBezTo>
                  <a:pt x="288" y="1144"/>
                  <a:pt x="288" y="1144"/>
                  <a:pt x="288" y="1144"/>
                </a:cubicBezTo>
                <a:cubicBezTo>
                  <a:pt x="288" y="1012"/>
                  <a:pt x="288" y="1012"/>
                  <a:pt x="288" y="1012"/>
                </a:cubicBezTo>
                <a:cubicBezTo>
                  <a:pt x="231" y="1012"/>
                  <a:pt x="152" y="1012"/>
                  <a:pt x="75" y="942"/>
                </a:cubicBezTo>
                <a:cubicBezTo>
                  <a:pt x="5" y="880"/>
                  <a:pt x="0" y="815"/>
                  <a:pt x="0" y="761"/>
                </a:cubicBezTo>
                <a:cubicBezTo>
                  <a:pt x="132" y="761"/>
                  <a:pt x="132" y="761"/>
                  <a:pt x="132" y="761"/>
                </a:cubicBezTo>
                <a:cubicBezTo>
                  <a:pt x="128" y="819"/>
                  <a:pt x="165" y="901"/>
                  <a:pt x="288" y="905"/>
                </a:cubicBezTo>
                <a:cubicBezTo>
                  <a:pt x="288" y="600"/>
                  <a:pt x="288" y="600"/>
                  <a:pt x="288" y="600"/>
                </a:cubicBezTo>
                <a:cubicBezTo>
                  <a:pt x="75" y="535"/>
                  <a:pt x="17" y="482"/>
                  <a:pt x="17" y="342"/>
                </a:cubicBezTo>
                <a:cubicBezTo>
                  <a:pt x="17" y="234"/>
                  <a:pt x="83" y="177"/>
                  <a:pt x="128" y="148"/>
                </a:cubicBezTo>
                <a:cubicBezTo>
                  <a:pt x="186" y="111"/>
                  <a:pt x="255" y="111"/>
                  <a:pt x="292" y="107"/>
                </a:cubicBezTo>
                <a:cubicBezTo>
                  <a:pt x="292" y="0"/>
                  <a:pt x="292" y="0"/>
                  <a:pt x="292" y="0"/>
                </a:cubicBezTo>
                <a:lnTo>
                  <a:pt x="359" y="0"/>
                </a:lnTo>
                <a:close/>
                <a:moveTo>
                  <a:pt x="292" y="210"/>
                </a:moveTo>
                <a:lnTo>
                  <a:pt x="292" y="210"/>
                </a:lnTo>
                <a:cubicBezTo>
                  <a:pt x="152" y="226"/>
                  <a:pt x="144" y="308"/>
                  <a:pt x="144" y="333"/>
                </a:cubicBezTo>
                <a:cubicBezTo>
                  <a:pt x="144" y="419"/>
                  <a:pt x="227" y="444"/>
                  <a:pt x="292" y="465"/>
                </a:cubicBezTo>
                <a:lnTo>
                  <a:pt x="292" y="210"/>
                </a:lnTo>
                <a:close/>
                <a:moveTo>
                  <a:pt x="359" y="905"/>
                </a:moveTo>
                <a:lnTo>
                  <a:pt x="359" y="905"/>
                </a:lnTo>
                <a:cubicBezTo>
                  <a:pt x="469" y="901"/>
                  <a:pt x="515" y="831"/>
                  <a:pt x="515" y="765"/>
                </a:cubicBezTo>
                <a:cubicBezTo>
                  <a:pt x="515" y="667"/>
                  <a:pt x="424" y="637"/>
                  <a:pt x="359" y="617"/>
                </a:cubicBezTo>
                <a:lnTo>
                  <a:pt x="359" y="905"/>
                </a:lnTo>
                <a:close/>
              </a:path>
            </a:pathLst>
          </a:custGeom>
          <a:solidFill>
            <a:srgbClr val="D29B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123"/>
          <p:cNvSpPr/>
          <p:nvPr/>
        </p:nvSpPr>
        <p:spPr>
          <a:xfrm>
            <a:off x="-59851" y="813987"/>
            <a:ext cx="988261" cy="1154355"/>
          </a:xfrm>
          <a:custGeom>
            <a:avLst/>
            <a:gdLst/>
            <a:ahLst/>
            <a:cxnLst/>
            <a:rect l="l" t="t" r="r" b="b"/>
            <a:pathLst>
              <a:path w="2555" h="2982" extrusionOk="0">
                <a:moveTo>
                  <a:pt x="1000" y="1892"/>
                </a:moveTo>
                <a:lnTo>
                  <a:pt x="1000" y="1892"/>
                </a:lnTo>
                <a:cubicBezTo>
                  <a:pt x="971" y="1913"/>
                  <a:pt x="930" y="1949"/>
                  <a:pt x="889" y="1986"/>
                </a:cubicBezTo>
                <a:cubicBezTo>
                  <a:pt x="893" y="1978"/>
                  <a:pt x="893" y="1970"/>
                  <a:pt x="893" y="1962"/>
                </a:cubicBezTo>
                <a:cubicBezTo>
                  <a:pt x="922" y="1728"/>
                  <a:pt x="1024" y="1509"/>
                  <a:pt x="1139" y="1304"/>
                </a:cubicBezTo>
                <a:cubicBezTo>
                  <a:pt x="1247" y="1110"/>
                  <a:pt x="1362" y="921"/>
                  <a:pt x="1444" y="711"/>
                </a:cubicBezTo>
                <a:cubicBezTo>
                  <a:pt x="1522" y="514"/>
                  <a:pt x="1572" y="234"/>
                  <a:pt x="1493" y="29"/>
                </a:cubicBezTo>
                <a:cubicBezTo>
                  <a:pt x="1481" y="0"/>
                  <a:pt x="1444" y="4"/>
                  <a:pt x="1440" y="37"/>
                </a:cubicBezTo>
                <a:cubicBezTo>
                  <a:pt x="1427" y="160"/>
                  <a:pt x="1436" y="280"/>
                  <a:pt x="1411" y="403"/>
                </a:cubicBezTo>
                <a:cubicBezTo>
                  <a:pt x="1387" y="514"/>
                  <a:pt x="1346" y="625"/>
                  <a:pt x="1296" y="728"/>
                </a:cubicBezTo>
                <a:cubicBezTo>
                  <a:pt x="1271" y="773"/>
                  <a:pt x="1247" y="818"/>
                  <a:pt x="1222" y="863"/>
                </a:cubicBezTo>
                <a:cubicBezTo>
                  <a:pt x="1185" y="818"/>
                  <a:pt x="1135" y="765"/>
                  <a:pt x="1107" y="741"/>
                </a:cubicBezTo>
                <a:cubicBezTo>
                  <a:pt x="983" y="115"/>
                  <a:pt x="548" y="173"/>
                  <a:pt x="0" y="547"/>
                </a:cubicBezTo>
                <a:cubicBezTo>
                  <a:pt x="165" y="560"/>
                  <a:pt x="313" y="658"/>
                  <a:pt x="387" y="765"/>
                </a:cubicBezTo>
                <a:cubicBezTo>
                  <a:pt x="638" y="1119"/>
                  <a:pt x="848" y="930"/>
                  <a:pt x="1090" y="810"/>
                </a:cubicBezTo>
                <a:cubicBezTo>
                  <a:pt x="1082" y="806"/>
                  <a:pt x="1078" y="798"/>
                  <a:pt x="1070" y="790"/>
                </a:cubicBezTo>
                <a:cubicBezTo>
                  <a:pt x="1066" y="786"/>
                  <a:pt x="1062" y="781"/>
                  <a:pt x="1058" y="777"/>
                </a:cubicBezTo>
                <a:cubicBezTo>
                  <a:pt x="1049" y="773"/>
                  <a:pt x="1045" y="769"/>
                  <a:pt x="1041" y="765"/>
                </a:cubicBezTo>
                <a:cubicBezTo>
                  <a:pt x="1033" y="757"/>
                  <a:pt x="1029" y="753"/>
                  <a:pt x="1020" y="749"/>
                </a:cubicBezTo>
                <a:cubicBezTo>
                  <a:pt x="1017" y="745"/>
                  <a:pt x="1008" y="741"/>
                  <a:pt x="1004" y="732"/>
                </a:cubicBezTo>
                <a:cubicBezTo>
                  <a:pt x="995" y="728"/>
                  <a:pt x="987" y="724"/>
                  <a:pt x="979" y="715"/>
                </a:cubicBezTo>
                <a:cubicBezTo>
                  <a:pt x="971" y="711"/>
                  <a:pt x="967" y="707"/>
                  <a:pt x="959" y="703"/>
                </a:cubicBezTo>
                <a:cubicBezTo>
                  <a:pt x="942" y="691"/>
                  <a:pt x="926" y="678"/>
                  <a:pt x="909" y="670"/>
                </a:cubicBezTo>
                <a:cubicBezTo>
                  <a:pt x="901" y="666"/>
                  <a:pt x="893" y="662"/>
                  <a:pt x="885" y="654"/>
                </a:cubicBezTo>
                <a:cubicBezTo>
                  <a:pt x="873" y="650"/>
                  <a:pt x="864" y="646"/>
                  <a:pt x="856" y="642"/>
                </a:cubicBezTo>
                <a:cubicBezTo>
                  <a:pt x="848" y="637"/>
                  <a:pt x="839" y="633"/>
                  <a:pt x="831" y="629"/>
                </a:cubicBezTo>
                <a:cubicBezTo>
                  <a:pt x="819" y="621"/>
                  <a:pt x="810" y="617"/>
                  <a:pt x="802" y="613"/>
                </a:cubicBezTo>
                <a:cubicBezTo>
                  <a:pt x="794" y="609"/>
                  <a:pt x="786" y="605"/>
                  <a:pt x="778" y="601"/>
                </a:cubicBezTo>
                <a:cubicBezTo>
                  <a:pt x="770" y="597"/>
                  <a:pt x="757" y="592"/>
                  <a:pt x="749" y="588"/>
                </a:cubicBezTo>
                <a:cubicBezTo>
                  <a:pt x="733" y="584"/>
                  <a:pt x="716" y="572"/>
                  <a:pt x="700" y="567"/>
                </a:cubicBezTo>
                <a:cubicBezTo>
                  <a:pt x="683" y="560"/>
                  <a:pt x="666" y="556"/>
                  <a:pt x="654" y="547"/>
                </a:cubicBezTo>
                <a:cubicBezTo>
                  <a:pt x="642" y="543"/>
                  <a:pt x="626" y="539"/>
                  <a:pt x="617" y="534"/>
                </a:cubicBezTo>
                <a:cubicBezTo>
                  <a:pt x="605" y="526"/>
                  <a:pt x="593" y="522"/>
                  <a:pt x="585" y="522"/>
                </a:cubicBezTo>
                <a:cubicBezTo>
                  <a:pt x="568" y="514"/>
                  <a:pt x="560" y="510"/>
                  <a:pt x="560" y="510"/>
                </a:cubicBezTo>
                <a:cubicBezTo>
                  <a:pt x="662" y="530"/>
                  <a:pt x="757" y="563"/>
                  <a:pt x="843" y="609"/>
                </a:cubicBezTo>
                <a:cubicBezTo>
                  <a:pt x="905" y="637"/>
                  <a:pt x="963" y="678"/>
                  <a:pt x="1017" y="720"/>
                </a:cubicBezTo>
                <a:cubicBezTo>
                  <a:pt x="1033" y="732"/>
                  <a:pt x="1090" y="782"/>
                  <a:pt x="1135" y="839"/>
                </a:cubicBezTo>
                <a:cubicBezTo>
                  <a:pt x="1156" y="863"/>
                  <a:pt x="1177" y="892"/>
                  <a:pt x="1189" y="921"/>
                </a:cubicBezTo>
                <a:cubicBezTo>
                  <a:pt x="1111" y="1057"/>
                  <a:pt x="1024" y="1184"/>
                  <a:pt x="946" y="1320"/>
                </a:cubicBezTo>
                <a:cubicBezTo>
                  <a:pt x="823" y="1534"/>
                  <a:pt x="737" y="1760"/>
                  <a:pt x="704" y="2003"/>
                </a:cubicBezTo>
                <a:cubicBezTo>
                  <a:pt x="687" y="2155"/>
                  <a:pt x="687" y="2307"/>
                  <a:pt x="700" y="2459"/>
                </a:cubicBezTo>
                <a:cubicBezTo>
                  <a:pt x="712" y="2607"/>
                  <a:pt x="745" y="2755"/>
                  <a:pt x="831" y="2883"/>
                </a:cubicBezTo>
                <a:cubicBezTo>
                  <a:pt x="897" y="2981"/>
                  <a:pt x="1058" y="2891"/>
                  <a:pt x="991" y="2788"/>
                </a:cubicBezTo>
                <a:cubicBezTo>
                  <a:pt x="922" y="2665"/>
                  <a:pt x="897" y="2525"/>
                  <a:pt x="889" y="2386"/>
                </a:cubicBezTo>
                <a:cubicBezTo>
                  <a:pt x="881" y="2291"/>
                  <a:pt x="881" y="2196"/>
                  <a:pt x="881" y="2102"/>
                </a:cubicBezTo>
                <a:cubicBezTo>
                  <a:pt x="901" y="2077"/>
                  <a:pt x="926" y="2048"/>
                  <a:pt x="946" y="2027"/>
                </a:cubicBezTo>
                <a:cubicBezTo>
                  <a:pt x="1020" y="1953"/>
                  <a:pt x="1107" y="1896"/>
                  <a:pt x="1127" y="1880"/>
                </a:cubicBezTo>
                <a:cubicBezTo>
                  <a:pt x="1210" y="1826"/>
                  <a:pt x="1292" y="1781"/>
                  <a:pt x="1382" y="1748"/>
                </a:cubicBezTo>
                <a:cubicBezTo>
                  <a:pt x="1510" y="1694"/>
                  <a:pt x="1645" y="1661"/>
                  <a:pt x="1789" y="1649"/>
                </a:cubicBezTo>
                <a:cubicBezTo>
                  <a:pt x="1789" y="1649"/>
                  <a:pt x="1773" y="1653"/>
                  <a:pt x="1752" y="1661"/>
                </a:cubicBezTo>
                <a:cubicBezTo>
                  <a:pt x="1740" y="1665"/>
                  <a:pt x="1724" y="1670"/>
                  <a:pt x="1707" y="1674"/>
                </a:cubicBezTo>
                <a:cubicBezTo>
                  <a:pt x="1691" y="1678"/>
                  <a:pt x="1670" y="1682"/>
                  <a:pt x="1653" y="1690"/>
                </a:cubicBezTo>
                <a:cubicBezTo>
                  <a:pt x="1633" y="1698"/>
                  <a:pt x="1608" y="1702"/>
                  <a:pt x="1588" y="1711"/>
                </a:cubicBezTo>
                <a:cubicBezTo>
                  <a:pt x="1563" y="1715"/>
                  <a:pt x="1539" y="1728"/>
                  <a:pt x="1514" y="1736"/>
                </a:cubicBezTo>
                <a:cubicBezTo>
                  <a:pt x="1501" y="1740"/>
                  <a:pt x="1490" y="1744"/>
                  <a:pt x="1477" y="1748"/>
                </a:cubicBezTo>
                <a:cubicBezTo>
                  <a:pt x="1464" y="1752"/>
                  <a:pt x="1452" y="1756"/>
                  <a:pt x="1440" y="1760"/>
                </a:cubicBezTo>
                <a:cubicBezTo>
                  <a:pt x="1423" y="1764"/>
                  <a:pt x="1411" y="1773"/>
                  <a:pt x="1399" y="1777"/>
                </a:cubicBezTo>
                <a:cubicBezTo>
                  <a:pt x="1387" y="1781"/>
                  <a:pt x="1374" y="1785"/>
                  <a:pt x="1362" y="1793"/>
                </a:cubicBezTo>
                <a:cubicBezTo>
                  <a:pt x="1350" y="1797"/>
                  <a:pt x="1333" y="1801"/>
                  <a:pt x="1320" y="1809"/>
                </a:cubicBezTo>
                <a:cubicBezTo>
                  <a:pt x="1308" y="1814"/>
                  <a:pt x="1296" y="1818"/>
                  <a:pt x="1283" y="1826"/>
                </a:cubicBezTo>
                <a:cubicBezTo>
                  <a:pt x="1259" y="1834"/>
                  <a:pt x="1234" y="1850"/>
                  <a:pt x="1214" y="1859"/>
                </a:cubicBezTo>
                <a:cubicBezTo>
                  <a:pt x="1202" y="1867"/>
                  <a:pt x="1189" y="1876"/>
                  <a:pt x="1177" y="1880"/>
                </a:cubicBezTo>
                <a:cubicBezTo>
                  <a:pt x="1168" y="1888"/>
                  <a:pt x="1156" y="1892"/>
                  <a:pt x="1148" y="1900"/>
                </a:cubicBezTo>
                <a:cubicBezTo>
                  <a:pt x="1135" y="1904"/>
                  <a:pt x="1127" y="1913"/>
                  <a:pt x="1115" y="1917"/>
                </a:cubicBezTo>
                <a:cubicBezTo>
                  <a:pt x="1107" y="1925"/>
                  <a:pt x="1099" y="1929"/>
                  <a:pt x="1090" y="1937"/>
                </a:cubicBezTo>
                <a:cubicBezTo>
                  <a:pt x="1082" y="1941"/>
                  <a:pt x="1074" y="1949"/>
                  <a:pt x="1066" y="1953"/>
                </a:cubicBezTo>
                <a:cubicBezTo>
                  <a:pt x="1058" y="1958"/>
                  <a:pt x="1049" y="1966"/>
                  <a:pt x="1045" y="1970"/>
                </a:cubicBezTo>
                <a:cubicBezTo>
                  <a:pt x="1033" y="1978"/>
                  <a:pt x="1024" y="1986"/>
                  <a:pt x="1017" y="1994"/>
                </a:cubicBezTo>
                <a:cubicBezTo>
                  <a:pt x="1333" y="2192"/>
                  <a:pt x="1600" y="2484"/>
                  <a:pt x="1991" y="2027"/>
                </a:cubicBezTo>
                <a:cubicBezTo>
                  <a:pt x="2114" y="1888"/>
                  <a:pt x="2328" y="1773"/>
                  <a:pt x="2554" y="1773"/>
                </a:cubicBezTo>
                <a:cubicBezTo>
                  <a:pt x="1855" y="1188"/>
                  <a:pt x="1255" y="1049"/>
                  <a:pt x="1000" y="189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9" name="Google Shape;1109;p123"/>
          <p:cNvGrpSpPr/>
          <p:nvPr/>
        </p:nvGrpSpPr>
        <p:grpSpPr>
          <a:xfrm>
            <a:off x="1965337" y="181131"/>
            <a:ext cx="5213336" cy="779658"/>
            <a:chOff x="5217135" y="483017"/>
            <a:chExt cx="13902230" cy="2079087"/>
          </a:xfrm>
        </p:grpSpPr>
        <p:sp>
          <p:nvSpPr>
            <p:cNvPr id="1110" name="Google Shape;1110;p123"/>
            <p:cNvSpPr txBox="1"/>
            <p:nvPr/>
          </p:nvSpPr>
          <p:spPr>
            <a:xfrm>
              <a:off x="5217135" y="483017"/>
              <a:ext cx="13902230" cy="14465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445469"/>
                  </a:solidFill>
                </a:rPr>
                <a:t>ACCOUNTING DEPARTMENT</a:t>
              </a:r>
              <a:endParaRPr sz="2400" b="1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23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34250" tIns="17125" rIns="34250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9BBB5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123"/>
            <p:cNvSpPr txBox="1"/>
            <p:nvPr/>
          </p:nvSpPr>
          <p:spPr>
            <a:xfrm>
              <a:off x="6361236" y="1591214"/>
              <a:ext cx="11655300" cy="83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50" tIns="40775" rIns="81550" bIns="407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9"/>
                </a:buClr>
                <a:buSzPts val="1163"/>
                <a:buFont typeface="Arial"/>
                <a:buNone/>
              </a:pPr>
              <a:r>
                <a:rPr lang="en-US" sz="1000">
                  <a:solidFill>
                    <a:srgbClr val="666666"/>
                  </a:solidFill>
                  <a:latin typeface="Open Sans"/>
                  <a:ea typeface="Open Sans"/>
                  <a:cs typeface="Open Sans"/>
                  <a:sym typeface="Open Sans"/>
                </a:rPr>
                <a:t>Materialized Views</a:t>
              </a:r>
              <a:endParaRPr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946C572-124A-4872-9A28-89D5A3284058}"/>
              </a:ext>
            </a:extLst>
          </p:cNvPr>
          <p:cNvGrpSpPr/>
          <p:nvPr/>
        </p:nvGrpSpPr>
        <p:grpSpPr>
          <a:xfrm>
            <a:off x="1264368" y="935485"/>
            <a:ext cx="7459052" cy="4054269"/>
            <a:chOff x="1341347" y="1080266"/>
            <a:chExt cx="7243772" cy="4054269"/>
          </a:xfrm>
        </p:grpSpPr>
        <p:grpSp>
          <p:nvGrpSpPr>
            <p:cNvPr id="1114" name="Google Shape;1114;p123"/>
            <p:cNvGrpSpPr/>
            <p:nvPr/>
          </p:nvGrpSpPr>
          <p:grpSpPr>
            <a:xfrm>
              <a:off x="1341347" y="1080266"/>
              <a:ext cx="7131540" cy="4054269"/>
              <a:chOff x="3216240" y="1762125"/>
              <a:chExt cx="5947907" cy="3381375"/>
            </a:xfrm>
          </p:grpSpPr>
          <p:pic>
            <p:nvPicPr>
              <p:cNvPr id="1115" name="Google Shape;1115;p123" descr="https://lh6.googleusercontent.com/q-2hjKSBqb7aLbF4v1M8re7NzWxQI-DFc41RevzjzC8-lcW1R4R4xjwAz5c-y8-FIaoGOM7hq6qrqPv694WN7FLdCjXZAG0srIKdvo4FZBV31Rkak3JzEDm_xjaXo0HxDIDWOA2m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216240" y="1762125"/>
                <a:ext cx="5943600" cy="33813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16" name="Google Shape;1116;p123"/>
              <p:cNvSpPr/>
              <p:nvPr/>
            </p:nvSpPr>
            <p:spPr>
              <a:xfrm>
                <a:off x="8820472" y="1885874"/>
                <a:ext cx="343675" cy="3257626"/>
              </a:xfrm>
              <a:prstGeom prst="rect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17" name="Google Shape;1117;p123"/>
            <p:cNvSpPr/>
            <p:nvPr/>
          </p:nvSpPr>
          <p:spPr>
            <a:xfrm>
              <a:off x="1516668" y="1319173"/>
              <a:ext cx="3384300" cy="144000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23"/>
            <p:cNvSpPr/>
            <p:nvPr/>
          </p:nvSpPr>
          <p:spPr>
            <a:xfrm>
              <a:off x="1516668" y="1463185"/>
              <a:ext cx="3384300" cy="144000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23"/>
            <p:cNvSpPr/>
            <p:nvPr/>
          </p:nvSpPr>
          <p:spPr>
            <a:xfrm>
              <a:off x="1516668" y="3813485"/>
              <a:ext cx="3384300" cy="144000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23"/>
            <p:cNvSpPr/>
            <p:nvPr/>
          </p:nvSpPr>
          <p:spPr>
            <a:xfrm>
              <a:off x="7911319" y="1319177"/>
              <a:ext cx="673800" cy="144000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23"/>
            <p:cNvSpPr/>
            <p:nvPr/>
          </p:nvSpPr>
          <p:spPr>
            <a:xfrm>
              <a:off x="7911319" y="1471577"/>
              <a:ext cx="673800" cy="144000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123"/>
            <p:cNvSpPr/>
            <p:nvPr/>
          </p:nvSpPr>
          <p:spPr>
            <a:xfrm>
              <a:off x="7885169" y="3813477"/>
              <a:ext cx="673800" cy="144000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Theme">
  <a:themeElements>
    <a:clrScheme name="motagua light prueba">
      <a:dk1>
        <a:srgbClr val="445469"/>
      </a:dk1>
      <a:lt1>
        <a:srgbClr val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Default Theme">
  <a:themeElements>
    <a:clrScheme name="motagua light prueba">
      <a:dk1>
        <a:srgbClr val="445469"/>
      </a:dk1>
      <a:lt1>
        <a:srgbClr val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Default Theme">
  <a:themeElements>
    <a:clrScheme name="motagua light prueba">
      <a:dk1>
        <a:srgbClr val="445469"/>
      </a:dk1>
      <a:lt1>
        <a:srgbClr val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607</Words>
  <Application>Microsoft Office PowerPoint</Application>
  <PresentationFormat>全屏显示(16:9)</PresentationFormat>
  <Paragraphs>153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16</vt:i4>
      </vt:variant>
    </vt:vector>
  </HeadingPairs>
  <TitlesOfParts>
    <vt:vector size="33" baseType="lpstr">
      <vt:lpstr>Lato</vt:lpstr>
      <vt:lpstr>宋体</vt:lpstr>
      <vt:lpstr>Open Sans</vt:lpstr>
      <vt:lpstr>Raleway Light</vt:lpstr>
      <vt:lpstr>Gill Sans</vt:lpstr>
      <vt:lpstr>Arial Black</vt:lpstr>
      <vt:lpstr>Corbel</vt:lpstr>
      <vt:lpstr>Times New Roman</vt:lpstr>
      <vt:lpstr>Lato Light</vt:lpstr>
      <vt:lpstr>Constantia</vt:lpstr>
      <vt:lpstr>Open Sans Light</vt:lpstr>
      <vt:lpstr>Calibri</vt:lpstr>
      <vt:lpstr>Arial</vt:lpstr>
      <vt:lpstr>1_Office 主题</vt:lpstr>
      <vt:lpstr>Default Theme</vt:lpstr>
      <vt:lpstr>1_Default Theme</vt:lpstr>
      <vt:lpstr>2_Default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Windows 用户</cp:lastModifiedBy>
  <cp:revision>3</cp:revision>
  <dcterms:modified xsi:type="dcterms:W3CDTF">2018-11-29T00:27:19Z</dcterms:modified>
</cp:coreProperties>
</file>